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63" r:id="rId4"/>
    <p:sldId id="265" r:id="rId5"/>
    <p:sldId id="269" r:id="rId6"/>
    <p:sldId id="267" r:id="rId7"/>
    <p:sldId id="266" r:id="rId8"/>
    <p:sldId id="270" r:id="rId9"/>
    <p:sldId id="271" r:id="rId10"/>
    <p:sldId id="272" r:id="rId11"/>
    <p:sldId id="259" r:id="rId12"/>
    <p:sldId id="273" r:id="rId13"/>
    <p:sldId id="274" r:id="rId14"/>
    <p:sldId id="275" r:id="rId15"/>
    <p:sldId id="276" r:id="rId16"/>
    <p:sldId id="260" r:id="rId1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48" autoAdjust="0"/>
  </p:normalViewPr>
  <p:slideViewPr>
    <p:cSldViewPr snapToGrid="0">
      <p:cViewPr varScale="1">
        <p:scale>
          <a:sx n="87" d="100"/>
          <a:sy n="87" d="100"/>
        </p:scale>
        <p:origin x="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974A9A-8A96-4917-8AA2-217DFF20B718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54BF58-B2A6-4EE2-BD64-F3D463CBA471}">
      <dgm:prSet/>
      <dgm:spPr/>
      <dgm:t>
        <a:bodyPr/>
        <a:lstStyle/>
        <a:p>
          <a:r>
            <a:rPr lang="it-IT" dirty="0"/>
            <a:t>La tesi presentata si propone di esaminare e studiare la tecnologia blockchain nel settore sanitario, al fine di garantire la condivisione e l’accesso sicuro ai dati sensibili del paziente da parte di assicuratori, medici e del paziente stesso. </a:t>
          </a:r>
          <a:endParaRPr lang="en-US" dirty="0"/>
        </a:p>
      </dgm:t>
    </dgm:pt>
    <dgm:pt modelId="{19542CBA-BEF6-4B56-BE54-D08462D1F4C6}" type="parTrans" cxnId="{2459C810-802A-4E47-BD30-D4F9ED754EBB}">
      <dgm:prSet/>
      <dgm:spPr/>
      <dgm:t>
        <a:bodyPr/>
        <a:lstStyle/>
        <a:p>
          <a:endParaRPr lang="en-US"/>
        </a:p>
      </dgm:t>
    </dgm:pt>
    <dgm:pt modelId="{4E71860E-79FA-4B98-9B33-BC4A43C99EFD}" type="sibTrans" cxnId="{2459C810-802A-4E47-BD30-D4F9ED754EBB}">
      <dgm:prSet/>
      <dgm:spPr/>
      <dgm:t>
        <a:bodyPr/>
        <a:lstStyle/>
        <a:p>
          <a:endParaRPr lang="en-US"/>
        </a:p>
      </dgm:t>
    </dgm:pt>
    <dgm:pt modelId="{7609106E-5C18-432D-B839-EA32EF22B823}">
      <dgm:prSet/>
      <dgm:spPr/>
      <dgm:t>
        <a:bodyPr/>
        <a:lstStyle/>
        <a:p>
          <a:r>
            <a:rPr lang="it-IT"/>
            <a:t>Con questo scopo è stato realizzato un applicativo capace di memorizzare dati sensibili di un paziente all’interno della blockchain utilizzando un nodo IoT e un’interfaccia semplice ed intuitiva.</a:t>
          </a:r>
          <a:endParaRPr lang="en-US"/>
        </a:p>
      </dgm:t>
    </dgm:pt>
    <dgm:pt modelId="{C6A79310-1065-4B44-8CBE-5B82B5C47ED3}" type="parTrans" cxnId="{69659046-4B08-4CB6-AB3E-C91500B3CB96}">
      <dgm:prSet/>
      <dgm:spPr/>
      <dgm:t>
        <a:bodyPr/>
        <a:lstStyle/>
        <a:p>
          <a:endParaRPr lang="en-US"/>
        </a:p>
      </dgm:t>
    </dgm:pt>
    <dgm:pt modelId="{C6DBF60A-54AA-4C79-A48C-7CF7B16A82BA}" type="sibTrans" cxnId="{69659046-4B08-4CB6-AB3E-C91500B3CB96}">
      <dgm:prSet/>
      <dgm:spPr/>
      <dgm:t>
        <a:bodyPr/>
        <a:lstStyle/>
        <a:p>
          <a:endParaRPr lang="en-US"/>
        </a:p>
      </dgm:t>
    </dgm:pt>
    <dgm:pt modelId="{BE7641BF-422A-4185-ACE0-673BB904C20A}" type="pres">
      <dgm:prSet presAssocID="{F4974A9A-8A96-4917-8AA2-217DFF20B7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ABD903-3C79-4C3B-96AD-F01C18DB7701}" type="pres">
      <dgm:prSet presAssocID="{1054BF58-B2A6-4EE2-BD64-F3D463CBA471}" presName="hierRoot1" presStyleCnt="0"/>
      <dgm:spPr/>
    </dgm:pt>
    <dgm:pt modelId="{8B9DE7B9-320F-42B2-9B35-D04D9B056B1E}" type="pres">
      <dgm:prSet presAssocID="{1054BF58-B2A6-4EE2-BD64-F3D463CBA471}" presName="composite" presStyleCnt="0"/>
      <dgm:spPr/>
    </dgm:pt>
    <dgm:pt modelId="{1AE89470-598E-49D2-B638-EA24EA69C28C}" type="pres">
      <dgm:prSet presAssocID="{1054BF58-B2A6-4EE2-BD64-F3D463CBA471}" presName="background" presStyleLbl="node0" presStyleIdx="0" presStyleCnt="2"/>
      <dgm:spPr/>
    </dgm:pt>
    <dgm:pt modelId="{43C00046-8406-45DA-96CD-2D23C6BAADA2}" type="pres">
      <dgm:prSet presAssocID="{1054BF58-B2A6-4EE2-BD64-F3D463CBA471}" presName="text" presStyleLbl="fgAcc0" presStyleIdx="0" presStyleCnt="2">
        <dgm:presLayoutVars>
          <dgm:chPref val="3"/>
        </dgm:presLayoutVars>
      </dgm:prSet>
      <dgm:spPr/>
    </dgm:pt>
    <dgm:pt modelId="{04B8B92A-96BA-4D32-BD08-20A95E7C4F4D}" type="pres">
      <dgm:prSet presAssocID="{1054BF58-B2A6-4EE2-BD64-F3D463CBA471}" presName="hierChild2" presStyleCnt="0"/>
      <dgm:spPr/>
    </dgm:pt>
    <dgm:pt modelId="{FB760970-97D5-48C3-845A-D3340805CE0E}" type="pres">
      <dgm:prSet presAssocID="{7609106E-5C18-432D-B839-EA32EF22B823}" presName="hierRoot1" presStyleCnt="0"/>
      <dgm:spPr/>
    </dgm:pt>
    <dgm:pt modelId="{B41555B5-22DE-4AFE-B49F-EF5AF465534E}" type="pres">
      <dgm:prSet presAssocID="{7609106E-5C18-432D-B839-EA32EF22B823}" presName="composite" presStyleCnt="0"/>
      <dgm:spPr/>
    </dgm:pt>
    <dgm:pt modelId="{E316E8F9-5DD8-487B-B8C0-C8C0742BBB27}" type="pres">
      <dgm:prSet presAssocID="{7609106E-5C18-432D-B839-EA32EF22B823}" presName="background" presStyleLbl="node0" presStyleIdx="1" presStyleCnt="2"/>
      <dgm:spPr/>
    </dgm:pt>
    <dgm:pt modelId="{28C03A8B-6D5F-4263-878B-CAB37A3147BE}" type="pres">
      <dgm:prSet presAssocID="{7609106E-5C18-432D-B839-EA32EF22B823}" presName="text" presStyleLbl="fgAcc0" presStyleIdx="1" presStyleCnt="2">
        <dgm:presLayoutVars>
          <dgm:chPref val="3"/>
        </dgm:presLayoutVars>
      </dgm:prSet>
      <dgm:spPr/>
    </dgm:pt>
    <dgm:pt modelId="{8464F575-DF4E-4310-BBC6-D37050707BA8}" type="pres">
      <dgm:prSet presAssocID="{7609106E-5C18-432D-B839-EA32EF22B823}" presName="hierChild2" presStyleCnt="0"/>
      <dgm:spPr/>
    </dgm:pt>
  </dgm:ptLst>
  <dgm:cxnLst>
    <dgm:cxn modelId="{2459C810-802A-4E47-BD30-D4F9ED754EBB}" srcId="{F4974A9A-8A96-4917-8AA2-217DFF20B718}" destId="{1054BF58-B2A6-4EE2-BD64-F3D463CBA471}" srcOrd="0" destOrd="0" parTransId="{19542CBA-BEF6-4B56-BE54-D08462D1F4C6}" sibTransId="{4E71860E-79FA-4B98-9B33-BC4A43C99EFD}"/>
    <dgm:cxn modelId="{234FEA20-B8E2-4670-A0AC-24FD0B83CB81}" type="presOf" srcId="{F4974A9A-8A96-4917-8AA2-217DFF20B718}" destId="{BE7641BF-422A-4185-ACE0-673BB904C20A}" srcOrd="0" destOrd="0" presId="urn:microsoft.com/office/officeart/2005/8/layout/hierarchy1"/>
    <dgm:cxn modelId="{69659046-4B08-4CB6-AB3E-C91500B3CB96}" srcId="{F4974A9A-8A96-4917-8AA2-217DFF20B718}" destId="{7609106E-5C18-432D-B839-EA32EF22B823}" srcOrd="1" destOrd="0" parTransId="{C6A79310-1065-4B44-8CBE-5B82B5C47ED3}" sibTransId="{C6DBF60A-54AA-4C79-A48C-7CF7B16A82BA}"/>
    <dgm:cxn modelId="{08F93596-77FB-4FF3-BFDA-E4A3437A4438}" type="presOf" srcId="{7609106E-5C18-432D-B839-EA32EF22B823}" destId="{28C03A8B-6D5F-4263-878B-CAB37A3147BE}" srcOrd="0" destOrd="0" presId="urn:microsoft.com/office/officeart/2005/8/layout/hierarchy1"/>
    <dgm:cxn modelId="{B83748C1-2516-48E1-BE48-6240720DA363}" type="presOf" srcId="{1054BF58-B2A6-4EE2-BD64-F3D463CBA471}" destId="{43C00046-8406-45DA-96CD-2D23C6BAADA2}" srcOrd="0" destOrd="0" presId="urn:microsoft.com/office/officeart/2005/8/layout/hierarchy1"/>
    <dgm:cxn modelId="{185C50D8-29AB-4D0C-B285-30AE6B9A0049}" type="presParOf" srcId="{BE7641BF-422A-4185-ACE0-673BB904C20A}" destId="{D5ABD903-3C79-4C3B-96AD-F01C18DB7701}" srcOrd="0" destOrd="0" presId="urn:microsoft.com/office/officeart/2005/8/layout/hierarchy1"/>
    <dgm:cxn modelId="{EBEDF1EF-9E0F-416C-87EB-EEC3FA2D348D}" type="presParOf" srcId="{D5ABD903-3C79-4C3B-96AD-F01C18DB7701}" destId="{8B9DE7B9-320F-42B2-9B35-D04D9B056B1E}" srcOrd="0" destOrd="0" presId="urn:microsoft.com/office/officeart/2005/8/layout/hierarchy1"/>
    <dgm:cxn modelId="{7803740E-BA98-4497-8ACF-B66F4BA51663}" type="presParOf" srcId="{8B9DE7B9-320F-42B2-9B35-D04D9B056B1E}" destId="{1AE89470-598E-49D2-B638-EA24EA69C28C}" srcOrd="0" destOrd="0" presId="urn:microsoft.com/office/officeart/2005/8/layout/hierarchy1"/>
    <dgm:cxn modelId="{4361F1F1-D40A-4CBB-867A-3849B886B34B}" type="presParOf" srcId="{8B9DE7B9-320F-42B2-9B35-D04D9B056B1E}" destId="{43C00046-8406-45DA-96CD-2D23C6BAADA2}" srcOrd="1" destOrd="0" presId="urn:microsoft.com/office/officeart/2005/8/layout/hierarchy1"/>
    <dgm:cxn modelId="{F01804D8-EDBF-4137-BCF6-B2403EE78127}" type="presParOf" srcId="{D5ABD903-3C79-4C3B-96AD-F01C18DB7701}" destId="{04B8B92A-96BA-4D32-BD08-20A95E7C4F4D}" srcOrd="1" destOrd="0" presId="urn:microsoft.com/office/officeart/2005/8/layout/hierarchy1"/>
    <dgm:cxn modelId="{92C19953-67BE-4CCE-BBBF-BCBC10AEFA65}" type="presParOf" srcId="{BE7641BF-422A-4185-ACE0-673BB904C20A}" destId="{FB760970-97D5-48C3-845A-D3340805CE0E}" srcOrd="1" destOrd="0" presId="urn:microsoft.com/office/officeart/2005/8/layout/hierarchy1"/>
    <dgm:cxn modelId="{8A6C58E3-0039-4478-9AE1-3AEDCAB12D47}" type="presParOf" srcId="{FB760970-97D5-48C3-845A-D3340805CE0E}" destId="{B41555B5-22DE-4AFE-B49F-EF5AF465534E}" srcOrd="0" destOrd="0" presId="urn:microsoft.com/office/officeart/2005/8/layout/hierarchy1"/>
    <dgm:cxn modelId="{18D362AF-2E56-4503-8682-5B15AE828FF9}" type="presParOf" srcId="{B41555B5-22DE-4AFE-B49F-EF5AF465534E}" destId="{E316E8F9-5DD8-487B-B8C0-C8C0742BBB27}" srcOrd="0" destOrd="0" presId="urn:microsoft.com/office/officeart/2005/8/layout/hierarchy1"/>
    <dgm:cxn modelId="{97B08108-A1C4-4CBE-86E6-F243ADA1E1F8}" type="presParOf" srcId="{B41555B5-22DE-4AFE-B49F-EF5AF465534E}" destId="{28C03A8B-6D5F-4263-878B-CAB37A3147BE}" srcOrd="1" destOrd="0" presId="urn:microsoft.com/office/officeart/2005/8/layout/hierarchy1"/>
    <dgm:cxn modelId="{17035CF1-41EF-43BD-9E64-459AAB9954BA}" type="presParOf" srcId="{FB760970-97D5-48C3-845A-D3340805CE0E}" destId="{8464F575-DF4E-4310-BBC6-D37050707B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EB6020-64C9-4CD8-A0FD-64AE79D7AF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4E3B3C-30FF-4C49-93C8-DF3269A70BB6}">
      <dgm:prSet/>
      <dgm:spPr/>
      <dgm:t>
        <a:bodyPr/>
        <a:lstStyle/>
        <a:p>
          <a:r>
            <a:rPr lang="it-IT" b="1"/>
            <a:t>Dentacoin:</a:t>
          </a:r>
          <a:r>
            <a:rPr lang="it-IT"/>
            <a:t> è una criptovaluta per il settore odontoiatrico sviluppata con l’obiettivo di creare una rete che metta in contatto diretto dentisti e pazienti tramite una soluzione di pagamento sicura e trasparente.</a:t>
          </a:r>
          <a:endParaRPr lang="en-US"/>
        </a:p>
      </dgm:t>
    </dgm:pt>
    <dgm:pt modelId="{308AA312-6C7B-4D18-98E8-36B532057688}" type="parTrans" cxnId="{FFE4920C-FDC4-43BC-B997-B6E1502049E3}">
      <dgm:prSet/>
      <dgm:spPr/>
      <dgm:t>
        <a:bodyPr/>
        <a:lstStyle/>
        <a:p>
          <a:endParaRPr lang="en-US"/>
        </a:p>
      </dgm:t>
    </dgm:pt>
    <dgm:pt modelId="{67EF0268-E0C1-40E8-BE14-673E1227F84C}" type="sibTrans" cxnId="{FFE4920C-FDC4-43BC-B997-B6E1502049E3}">
      <dgm:prSet/>
      <dgm:spPr/>
      <dgm:t>
        <a:bodyPr/>
        <a:lstStyle/>
        <a:p>
          <a:endParaRPr lang="en-US"/>
        </a:p>
      </dgm:t>
    </dgm:pt>
    <dgm:pt modelId="{8E9D9E13-0619-4A6B-BD2B-FA6D636EFBAF}">
      <dgm:prSet/>
      <dgm:spPr/>
      <dgm:t>
        <a:bodyPr/>
        <a:lstStyle/>
        <a:p>
          <a:r>
            <a:rPr lang="it-IT" b="1"/>
            <a:t>MediBloc</a:t>
          </a:r>
          <a:r>
            <a:rPr lang="it-IT"/>
            <a:t>: è una piattaforma blockchain progettata per consentire ai pazienti di gestire in modo sicuro i propri dati medici e condividerli con operatori sanitari e ricercatori. Gli utenti possono inserire volontariamente le proprie informazioni e i propri dati sanitari e ricevere in cambio token MediBloc. Questi token possono essere usati per acquistare farmaci e per altri benefici. </a:t>
          </a:r>
          <a:endParaRPr lang="en-US"/>
        </a:p>
      </dgm:t>
    </dgm:pt>
    <dgm:pt modelId="{E4C82F05-E3CC-4CE2-AB00-CC3F24D2FCE5}" type="parTrans" cxnId="{F7A5E6C4-3641-4B85-86B2-2169A2D40F78}">
      <dgm:prSet/>
      <dgm:spPr/>
      <dgm:t>
        <a:bodyPr/>
        <a:lstStyle/>
        <a:p>
          <a:endParaRPr lang="en-US"/>
        </a:p>
      </dgm:t>
    </dgm:pt>
    <dgm:pt modelId="{A03539DD-CBF4-49C7-8598-1D37EF14411F}" type="sibTrans" cxnId="{F7A5E6C4-3641-4B85-86B2-2169A2D40F78}">
      <dgm:prSet/>
      <dgm:spPr/>
      <dgm:t>
        <a:bodyPr/>
        <a:lstStyle/>
        <a:p>
          <a:endParaRPr lang="en-US"/>
        </a:p>
      </dgm:t>
    </dgm:pt>
    <dgm:pt modelId="{80E2A88E-50AC-4D36-B2F8-8EAB4D0616F8}">
      <dgm:prSet/>
      <dgm:spPr/>
      <dgm:t>
        <a:bodyPr/>
        <a:lstStyle/>
        <a:p>
          <a:r>
            <a:rPr lang="it-IT" b="1"/>
            <a:t>Medicalchain</a:t>
          </a:r>
          <a:r>
            <a:rPr lang="it-IT"/>
            <a:t>: Gli utenti possono autorizzare medici e farmacisti ad accedere ai propri documenti sanitari. L’accesso ai dati dei pazienti è gestito dai pazienti stessi che possono autorizzare medici e farmacisti garantendo la sicurezza e la privacy dei dati. Ogni transazione di accesso alle cartelle cliniche elettroniche viene registrata sulla blockchain, fornendo una tracciabilità completa e una maggiore trasparenza.</a:t>
          </a:r>
          <a:endParaRPr lang="en-US"/>
        </a:p>
      </dgm:t>
    </dgm:pt>
    <dgm:pt modelId="{58BCE1D0-B9AA-4A7E-93EB-E0C65C53E310}" type="parTrans" cxnId="{0520F6D0-A613-4388-A2EC-2AAE23EC1664}">
      <dgm:prSet/>
      <dgm:spPr/>
      <dgm:t>
        <a:bodyPr/>
        <a:lstStyle/>
        <a:p>
          <a:endParaRPr lang="en-US"/>
        </a:p>
      </dgm:t>
    </dgm:pt>
    <dgm:pt modelId="{9B31A416-2ADB-4360-B125-4AFD47815ACC}" type="sibTrans" cxnId="{0520F6D0-A613-4388-A2EC-2AAE23EC1664}">
      <dgm:prSet/>
      <dgm:spPr/>
      <dgm:t>
        <a:bodyPr/>
        <a:lstStyle/>
        <a:p>
          <a:endParaRPr lang="en-US"/>
        </a:p>
      </dgm:t>
    </dgm:pt>
    <dgm:pt modelId="{153AF35A-C229-4F27-8211-035A648CFA73}">
      <dgm:prSet/>
      <dgm:spPr/>
      <dgm:t>
        <a:bodyPr/>
        <a:lstStyle/>
        <a:p>
          <a:r>
            <a:rPr lang="it-IT" b="1"/>
            <a:t>MedicalVeda</a:t>
          </a:r>
          <a:r>
            <a:rPr lang="it-IT"/>
            <a:t>: utilizza nuove tecnologie all'avanguardia come blockchain, Intelligenza Artificiale e Machine learning. L'intelligenza artificiale analizza i dati genetici per identificare le variazioni individuali e personalizzare i piani di trattamento in base al corredo genetico unico di un paziente.</a:t>
          </a:r>
          <a:endParaRPr lang="en-US"/>
        </a:p>
      </dgm:t>
    </dgm:pt>
    <dgm:pt modelId="{36D34DF4-12DC-4D8B-818F-761B6DCC676B}" type="parTrans" cxnId="{1AF2826C-5107-4C85-9838-F0CE844873C9}">
      <dgm:prSet/>
      <dgm:spPr/>
      <dgm:t>
        <a:bodyPr/>
        <a:lstStyle/>
        <a:p>
          <a:endParaRPr lang="en-US"/>
        </a:p>
      </dgm:t>
    </dgm:pt>
    <dgm:pt modelId="{1D276E6A-C5BA-4B73-BAE8-D7CEC1197D1A}" type="sibTrans" cxnId="{1AF2826C-5107-4C85-9838-F0CE844873C9}">
      <dgm:prSet/>
      <dgm:spPr/>
      <dgm:t>
        <a:bodyPr/>
        <a:lstStyle/>
        <a:p>
          <a:endParaRPr lang="en-US"/>
        </a:p>
      </dgm:t>
    </dgm:pt>
    <dgm:pt modelId="{9894E285-4D3D-42C3-9768-D52828DCC787}">
      <dgm:prSet/>
      <dgm:spPr/>
      <dgm:t>
        <a:bodyPr/>
        <a:lstStyle/>
        <a:p>
          <a:r>
            <a:rPr lang="it-IT" b="1" dirty="0"/>
            <a:t>Nebula </a:t>
          </a:r>
          <a:r>
            <a:rPr lang="it-IT" b="1" dirty="0" err="1"/>
            <a:t>Genomics</a:t>
          </a:r>
          <a:r>
            <a:rPr lang="it-IT" dirty="0"/>
            <a:t>: la piattaforma consente ai pazienti di caricare i propri dati genomici su una blockchain e di vendere </a:t>
          </a:r>
          <a:r>
            <a:rPr lang="it-IT"/>
            <a:t>l'accesso a questi </a:t>
          </a:r>
          <a:r>
            <a:rPr lang="it-IT" dirty="0"/>
            <a:t>dati ricercatori e aziende farmaceutiche. Il sistema permette agli utenti di decidere se e come monetizzare i loro dati, offrendo la possibilità di renderli disponibili per studi di ricerca in cambio di compensi.</a:t>
          </a:r>
          <a:endParaRPr lang="en-US" dirty="0"/>
        </a:p>
      </dgm:t>
    </dgm:pt>
    <dgm:pt modelId="{CC7715AD-4CAF-48D1-9E5D-B4B64B33C4C4}" type="parTrans" cxnId="{D4D8A469-FB30-4CB3-8A48-7CE81B935080}">
      <dgm:prSet/>
      <dgm:spPr/>
      <dgm:t>
        <a:bodyPr/>
        <a:lstStyle/>
        <a:p>
          <a:endParaRPr lang="en-US"/>
        </a:p>
      </dgm:t>
    </dgm:pt>
    <dgm:pt modelId="{DE016015-F807-44C4-8DC2-BFE39917D06F}" type="sibTrans" cxnId="{D4D8A469-FB30-4CB3-8A48-7CE81B935080}">
      <dgm:prSet/>
      <dgm:spPr/>
      <dgm:t>
        <a:bodyPr/>
        <a:lstStyle/>
        <a:p>
          <a:endParaRPr lang="en-US"/>
        </a:p>
      </dgm:t>
    </dgm:pt>
    <dgm:pt modelId="{26FA56B9-03C4-451C-ADC0-873B22C3D86B}" type="pres">
      <dgm:prSet presAssocID="{0CEB6020-64C9-4CD8-A0FD-64AE79D7AF25}" presName="root" presStyleCnt="0">
        <dgm:presLayoutVars>
          <dgm:dir/>
          <dgm:resizeHandles val="exact"/>
        </dgm:presLayoutVars>
      </dgm:prSet>
      <dgm:spPr/>
    </dgm:pt>
    <dgm:pt modelId="{2599B2D4-3A36-409A-A71F-6FF921A32A22}" type="pres">
      <dgm:prSet presAssocID="{0A4E3B3C-30FF-4C49-93C8-DF3269A70BB6}" presName="compNode" presStyleCnt="0"/>
      <dgm:spPr/>
    </dgm:pt>
    <dgm:pt modelId="{9F47D0C1-2290-40CF-B240-90BAA08100C4}" type="pres">
      <dgm:prSet presAssocID="{0A4E3B3C-30FF-4C49-93C8-DF3269A70BB6}" presName="bgRect" presStyleLbl="bgShp" presStyleIdx="0" presStyleCnt="5"/>
      <dgm:spPr/>
    </dgm:pt>
    <dgm:pt modelId="{00CD3E08-1113-49D1-82F0-110C24CF2716}" type="pres">
      <dgm:prSet presAssocID="{0A4E3B3C-30FF-4C49-93C8-DF3269A70B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E3E74E9B-DFA7-46E8-9EC9-99DEC3B95A1C}" type="pres">
      <dgm:prSet presAssocID="{0A4E3B3C-30FF-4C49-93C8-DF3269A70BB6}" presName="spaceRect" presStyleCnt="0"/>
      <dgm:spPr/>
    </dgm:pt>
    <dgm:pt modelId="{9EF4FDC4-D42C-4B49-AD2B-D56BC95957A0}" type="pres">
      <dgm:prSet presAssocID="{0A4E3B3C-30FF-4C49-93C8-DF3269A70BB6}" presName="parTx" presStyleLbl="revTx" presStyleIdx="0" presStyleCnt="5">
        <dgm:presLayoutVars>
          <dgm:chMax val="0"/>
          <dgm:chPref val="0"/>
        </dgm:presLayoutVars>
      </dgm:prSet>
      <dgm:spPr/>
    </dgm:pt>
    <dgm:pt modelId="{123BF547-CCF9-44DF-BFA6-0B128D7B0EBC}" type="pres">
      <dgm:prSet presAssocID="{67EF0268-E0C1-40E8-BE14-673E1227F84C}" presName="sibTrans" presStyleCnt="0"/>
      <dgm:spPr/>
    </dgm:pt>
    <dgm:pt modelId="{A00021CD-36AA-4E2F-A523-B48821F76BF8}" type="pres">
      <dgm:prSet presAssocID="{8E9D9E13-0619-4A6B-BD2B-FA6D636EFBAF}" presName="compNode" presStyleCnt="0"/>
      <dgm:spPr/>
    </dgm:pt>
    <dgm:pt modelId="{7F01234B-4AD0-46D5-8C3A-504FB6593607}" type="pres">
      <dgm:prSet presAssocID="{8E9D9E13-0619-4A6B-BD2B-FA6D636EFBAF}" presName="bgRect" presStyleLbl="bgShp" presStyleIdx="1" presStyleCnt="5"/>
      <dgm:spPr/>
    </dgm:pt>
    <dgm:pt modelId="{482E3802-049B-42AE-AD8A-9058C890E038}" type="pres">
      <dgm:prSet presAssocID="{8E9D9E13-0619-4A6B-BD2B-FA6D636EFB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oscopio"/>
        </a:ext>
      </dgm:extLst>
    </dgm:pt>
    <dgm:pt modelId="{C437E28A-8E0F-4222-A0AF-B3A68A93F805}" type="pres">
      <dgm:prSet presAssocID="{8E9D9E13-0619-4A6B-BD2B-FA6D636EFBAF}" presName="spaceRect" presStyleCnt="0"/>
      <dgm:spPr/>
    </dgm:pt>
    <dgm:pt modelId="{86B5C741-0A58-4F70-99EA-A1BA33C70AD8}" type="pres">
      <dgm:prSet presAssocID="{8E9D9E13-0619-4A6B-BD2B-FA6D636EFBAF}" presName="parTx" presStyleLbl="revTx" presStyleIdx="1" presStyleCnt="5">
        <dgm:presLayoutVars>
          <dgm:chMax val="0"/>
          <dgm:chPref val="0"/>
        </dgm:presLayoutVars>
      </dgm:prSet>
      <dgm:spPr/>
    </dgm:pt>
    <dgm:pt modelId="{A6C4DCF0-DF09-4632-966A-29D33B06D6EF}" type="pres">
      <dgm:prSet presAssocID="{A03539DD-CBF4-49C7-8598-1D37EF14411F}" presName="sibTrans" presStyleCnt="0"/>
      <dgm:spPr/>
    </dgm:pt>
    <dgm:pt modelId="{6F5904E7-F30C-4920-8590-D1E199627DD5}" type="pres">
      <dgm:prSet presAssocID="{80E2A88E-50AC-4D36-B2F8-8EAB4D0616F8}" presName="compNode" presStyleCnt="0"/>
      <dgm:spPr/>
    </dgm:pt>
    <dgm:pt modelId="{BF8B50A8-9FB5-441F-822F-25BB13B11BF0}" type="pres">
      <dgm:prSet presAssocID="{80E2A88E-50AC-4D36-B2F8-8EAB4D0616F8}" presName="bgRect" presStyleLbl="bgShp" presStyleIdx="2" presStyleCnt="5"/>
      <dgm:spPr/>
    </dgm:pt>
    <dgm:pt modelId="{9C4E8437-68F5-4B05-8666-32A1C035346D}" type="pres">
      <dgm:prSet presAssocID="{80E2A88E-50AC-4D36-B2F8-8EAB4D0616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a"/>
        </a:ext>
      </dgm:extLst>
    </dgm:pt>
    <dgm:pt modelId="{D758699D-94FB-4A35-BEFE-C28B98193A86}" type="pres">
      <dgm:prSet presAssocID="{80E2A88E-50AC-4D36-B2F8-8EAB4D0616F8}" presName="spaceRect" presStyleCnt="0"/>
      <dgm:spPr/>
    </dgm:pt>
    <dgm:pt modelId="{BC0D4481-79B4-4C25-9CD7-485C3EF6A2B9}" type="pres">
      <dgm:prSet presAssocID="{80E2A88E-50AC-4D36-B2F8-8EAB4D0616F8}" presName="parTx" presStyleLbl="revTx" presStyleIdx="2" presStyleCnt="5">
        <dgm:presLayoutVars>
          <dgm:chMax val="0"/>
          <dgm:chPref val="0"/>
        </dgm:presLayoutVars>
      </dgm:prSet>
      <dgm:spPr/>
    </dgm:pt>
    <dgm:pt modelId="{CC95E546-3EAF-4EC1-A2AC-E5DFDE7E12AE}" type="pres">
      <dgm:prSet presAssocID="{9B31A416-2ADB-4360-B125-4AFD47815ACC}" presName="sibTrans" presStyleCnt="0"/>
      <dgm:spPr/>
    </dgm:pt>
    <dgm:pt modelId="{8C36E1B9-0254-426C-BDA6-4BB701F50C17}" type="pres">
      <dgm:prSet presAssocID="{153AF35A-C229-4F27-8211-035A648CFA73}" presName="compNode" presStyleCnt="0"/>
      <dgm:spPr/>
    </dgm:pt>
    <dgm:pt modelId="{50F2C005-64BC-4CF3-B5C4-E22152B01475}" type="pres">
      <dgm:prSet presAssocID="{153AF35A-C229-4F27-8211-035A648CFA73}" presName="bgRect" presStyleLbl="bgShp" presStyleIdx="3" presStyleCnt="5"/>
      <dgm:spPr/>
    </dgm:pt>
    <dgm:pt modelId="{5497234A-08F9-4F89-8282-DF87AA13EF9A}" type="pres">
      <dgm:prSet presAssocID="{153AF35A-C229-4F27-8211-035A648CFA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1942C5-9A5C-490B-914E-4BDB78480710}" type="pres">
      <dgm:prSet presAssocID="{153AF35A-C229-4F27-8211-035A648CFA73}" presName="spaceRect" presStyleCnt="0"/>
      <dgm:spPr/>
    </dgm:pt>
    <dgm:pt modelId="{489359BE-BF5C-4CF3-B105-E91AE7812E01}" type="pres">
      <dgm:prSet presAssocID="{153AF35A-C229-4F27-8211-035A648CFA73}" presName="parTx" presStyleLbl="revTx" presStyleIdx="3" presStyleCnt="5">
        <dgm:presLayoutVars>
          <dgm:chMax val="0"/>
          <dgm:chPref val="0"/>
        </dgm:presLayoutVars>
      </dgm:prSet>
      <dgm:spPr/>
    </dgm:pt>
    <dgm:pt modelId="{21804D5F-FC41-4BBC-B78C-A688A7B383BD}" type="pres">
      <dgm:prSet presAssocID="{1D276E6A-C5BA-4B73-BAE8-D7CEC1197D1A}" presName="sibTrans" presStyleCnt="0"/>
      <dgm:spPr/>
    </dgm:pt>
    <dgm:pt modelId="{96C81134-D1C8-40BC-8D79-21441A3ED86A}" type="pres">
      <dgm:prSet presAssocID="{9894E285-4D3D-42C3-9768-D52828DCC787}" presName="compNode" presStyleCnt="0"/>
      <dgm:spPr/>
    </dgm:pt>
    <dgm:pt modelId="{2C380E55-055B-4932-84FF-5910F9C2C257}" type="pres">
      <dgm:prSet presAssocID="{9894E285-4D3D-42C3-9768-D52828DCC787}" presName="bgRect" presStyleLbl="bgShp" presStyleIdx="4" presStyleCnt="5"/>
      <dgm:spPr/>
    </dgm:pt>
    <dgm:pt modelId="{853F913D-1362-4608-AAC4-534646C6D385}" type="pres">
      <dgm:prSet presAssocID="{9894E285-4D3D-42C3-9768-D52828DCC7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112B17D-E7C8-4DEA-AD46-7DCE074960F3}" type="pres">
      <dgm:prSet presAssocID="{9894E285-4D3D-42C3-9768-D52828DCC787}" presName="spaceRect" presStyleCnt="0"/>
      <dgm:spPr/>
    </dgm:pt>
    <dgm:pt modelId="{7634B9CF-D210-4D7F-ACF3-E0A5FA17AF88}" type="pres">
      <dgm:prSet presAssocID="{9894E285-4D3D-42C3-9768-D52828DCC78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FE4920C-FDC4-43BC-B997-B6E1502049E3}" srcId="{0CEB6020-64C9-4CD8-A0FD-64AE79D7AF25}" destId="{0A4E3B3C-30FF-4C49-93C8-DF3269A70BB6}" srcOrd="0" destOrd="0" parTransId="{308AA312-6C7B-4D18-98E8-36B532057688}" sibTransId="{67EF0268-E0C1-40E8-BE14-673E1227F84C}"/>
    <dgm:cxn modelId="{D4D8A469-FB30-4CB3-8A48-7CE81B935080}" srcId="{0CEB6020-64C9-4CD8-A0FD-64AE79D7AF25}" destId="{9894E285-4D3D-42C3-9768-D52828DCC787}" srcOrd="4" destOrd="0" parTransId="{CC7715AD-4CAF-48D1-9E5D-B4B64B33C4C4}" sibTransId="{DE016015-F807-44C4-8DC2-BFE39917D06F}"/>
    <dgm:cxn modelId="{1AF2826C-5107-4C85-9838-F0CE844873C9}" srcId="{0CEB6020-64C9-4CD8-A0FD-64AE79D7AF25}" destId="{153AF35A-C229-4F27-8211-035A648CFA73}" srcOrd="3" destOrd="0" parTransId="{36D34DF4-12DC-4D8B-818F-761B6DCC676B}" sibTransId="{1D276E6A-C5BA-4B73-BAE8-D7CEC1197D1A}"/>
    <dgm:cxn modelId="{DE9C8477-723E-400A-9DBC-BB2470E8B6BA}" type="presOf" srcId="{153AF35A-C229-4F27-8211-035A648CFA73}" destId="{489359BE-BF5C-4CF3-B105-E91AE7812E01}" srcOrd="0" destOrd="0" presId="urn:microsoft.com/office/officeart/2018/2/layout/IconVerticalSolidList"/>
    <dgm:cxn modelId="{D800CE77-F011-41D8-971F-2FFCE517EBBA}" type="presOf" srcId="{8E9D9E13-0619-4A6B-BD2B-FA6D636EFBAF}" destId="{86B5C741-0A58-4F70-99EA-A1BA33C70AD8}" srcOrd="0" destOrd="0" presId="urn:microsoft.com/office/officeart/2018/2/layout/IconVerticalSolidList"/>
    <dgm:cxn modelId="{0AA87F82-862E-4DD7-A2EF-B6F1F5497C94}" type="presOf" srcId="{9894E285-4D3D-42C3-9768-D52828DCC787}" destId="{7634B9CF-D210-4D7F-ACF3-E0A5FA17AF88}" srcOrd="0" destOrd="0" presId="urn:microsoft.com/office/officeart/2018/2/layout/IconVerticalSolidList"/>
    <dgm:cxn modelId="{E0A0138C-EB3C-435E-BE4F-4AF77AC521A7}" type="presOf" srcId="{0CEB6020-64C9-4CD8-A0FD-64AE79D7AF25}" destId="{26FA56B9-03C4-451C-ADC0-873B22C3D86B}" srcOrd="0" destOrd="0" presId="urn:microsoft.com/office/officeart/2018/2/layout/IconVerticalSolidList"/>
    <dgm:cxn modelId="{B3BA1BAD-C234-4B88-9E99-B039F16D8628}" type="presOf" srcId="{80E2A88E-50AC-4D36-B2F8-8EAB4D0616F8}" destId="{BC0D4481-79B4-4C25-9CD7-485C3EF6A2B9}" srcOrd="0" destOrd="0" presId="urn:microsoft.com/office/officeart/2018/2/layout/IconVerticalSolidList"/>
    <dgm:cxn modelId="{F7A5E6C4-3641-4B85-86B2-2169A2D40F78}" srcId="{0CEB6020-64C9-4CD8-A0FD-64AE79D7AF25}" destId="{8E9D9E13-0619-4A6B-BD2B-FA6D636EFBAF}" srcOrd="1" destOrd="0" parTransId="{E4C82F05-E3CC-4CE2-AB00-CC3F24D2FCE5}" sibTransId="{A03539DD-CBF4-49C7-8598-1D37EF14411F}"/>
    <dgm:cxn modelId="{0520F6D0-A613-4388-A2EC-2AAE23EC1664}" srcId="{0CEB6020-64C9-4CD8-A0FD-64AE79D7AF25}" destId="{80E2A88E-50AC-4D36-B2F8-8EAB4D0616F8}" srcOrd="2" destOrd="0" parTransId="{58BCE1D0-B9AA-4A7E-93EB-E0C65C53E310}" sibTransId="{9B31A416-2ADB-4360-B125-4AFD47815ACC}"/>
    <dgm:cxn modelId="{00757DD2-AA4F-467E-9602-FCE5E0E985AE}" type="presOf" srcId="{0A4E3B3C-30FF-4C49-93C8-DF3269A70BB6}" destId="{9EF4FDC4-D42C-4B49-AD2B-D56BC95957A0}" srcOrd="0" destOrd="0" presId="urn:microsoft.com/office/officeart/2018/2/layout/IconVerticalSolidList"/>
    <dgm:cxn modelId="{3AA2A51A-E5BC-41CC-B238-1880BB729AD3}" type="presParOf" srcId="{26FA56B9-03C4-451C-ADC0-873B22C3D86B}" destId="{2599B2D4-3A36-409A-A71F-6FF921A32A22}" srcOrd="0" destOrd="0" presId="urn:microsoft.com/office/officeart/2018/2/layout/IconVerticalSolidList"/>
    <dgm:cxn modelId="{DB5E41F3-42FB-4976-8258-44C72BB400E0}" type="presParOf" srcId="{2599B2D4-3A36-409A-A71F-6FF921A32A22}" destId="{9F47D0C1-2290-40CF-B240-90BAA08100C4}" srcOrd="0" destOrd="0" presId="urn:microsoft.com/office/officeart/2018/2/layout/IconVerticalSolidList"/>
    <dgm:cxn modelId="{8DB37DB2-E3A0-4C86-8EC2-45BB94AC9055}" type="presParOf" srcId="{2599B2D4-3A36-409A-A71F-6FF921A32A22}" destId="{00CD3E08-1113-49D1-82F0-110C24CF2716}" srcOrd="1" destOrd="0" presId="urn:microsoft.com/office/officeart/2018/2/layout/IconVerticalSolidList"/>
    <dgm:cxn modelId="{BCD70436-551C-443B-B257-803BEC26FD48}" type="presParOf" srcId="{2599B2D4-3A36-409A-A71F-6FF921A32A22}" destId="{E3E74E9B-DFA7-46E8-9EC9-99DEC3B95A1C}" srcOrd="2" destOrd="0" presId="urn:microsoft.com/office/officeart/2018/2/layout/IconVerticalSolidList"/>
    <dgm:cxn modelId="{4CA011AE-4E09-4DA5-8316-D3CB518FA540}" type="presParOf" srcId="{2599B2D4-3A36-409A-A71F-6FF921A32A22}" destId="{9EF4FDC4-D42C-4B49-AD2B-D56BC95957A0}" srcOrd="3" destOrd="0" presId="urn:microsoft.com/office/officeart/2018/2/layout/IconVerticalSolidList"/>
    <dgm:cxn modelId="{D0C60F23-581F-4D49-A991-5768BAA2D8AE}" type="presParOf" srcId="{26FA56B9-03C4-451C-ADC0-873B22C3D86B}" destId="{123BF547-CCF9-44DF-BFA6-0B128D7B0EBC}" srcOrd="1" destOrd="0" presId="urn:microsoft.com/office/officeart/2018/2/layout/IconVerticalSolidList"/>
    <dgm:cxn modelId="{E6AACFB8-C8D6-4AAB-B28B-1989F5B24F22}" type="presParOf" srcId="{26FA56B9-03C4-451C-ADC0-873B22C3D86B}" destId="{A00021CD-36AA-4E2F-A523-B48821F76BF8}" srcOrd="2" destOrd="0" presId="urn:microsoft.com/office/officeart/2018/2/layout/IconVerticalSolidList"/>
    <dgm:cxn modelId="{A4DF9BC0-5261-4459-9860-53DBBA6FF6E7}" type="presParOf" srcId="{A00021CD-36AA-4E2F-A523-B48821F76BF8}" destId="{7F01234B-4AD0-46D5-8C3A-504FB6593607}" srcOrd="0" destOrd="0" presId="urn:microsoft.com/office/officeart/2018/2/layout/IconVerticalSolidList"/>
    <dgm:cxn modelId="{2D2FC7FE-BB8A-4BB7-9B50-CE51E7096293}" type="presParOf" srcId="{A00021CD-36AA-4E2F-A523-B48821F76BF8}" destId="{482E3802-049B-42AE-AD8A-9058C890E038}" srcOrd="1" destOrd="0" presId="urn:microsoft.com/office/officeart/2018/2/layout/IconVerticalSolidList"/>
    <dgm:cxn modelId="{F0E16B17-D8EC-4FA9-98D6-028D538D3120}" type="presParOf" srcId="{A00021CD-36AA-4E2F-A523-B48821F76BF8}" destId="{C437E28A-8E0F-4222-A0AF-B3A68A93F805}" srcOrd="2" destOrd="0" presId="urn:microsoft.com/office/officeart/2018/2/layout/IconVerticalSolidList"/>
    <dgm:cxn modelId="{E44FF4AF-8C74-40EE-91F7-CB72C7C0EBD0}" type="presParOf" srcId="{A00021CD-36AA-4E2F-A523-B48821F76BF8}" destId="{86B5C741-0A58-4F70-99EA-A1BA33C70AD8}" srcOrd="3" destOrd="0" presId="urn:microsoft.com/office/officeart/2018/2/layout/IconVerticalSolidList"/>
    <dgm:cxn modelId="{C0304702-3411-41AD-BE3A-1B3DB7DC6C66}" type="presParOf" srcId="{26FA56B9-03C4-451C-ADC0-873B22C3D86B}" destId="{A6C4DCF0-DF09-4632-966A-29D33B06D6EF}" srcOrd="3" destOrd="0" presId="urn:microsoft.com/office/officeart/2018/2/layout/IconVerticalSolidList"/>
    <dgm:cxn modelId="{7925EC72-29F3-4230-AE72-752F81476BF7}" type="presParOf" srcId="{26FA56B9-03C4-451C-ADC0-873B22C3D86B}" destId="{6F5904E7-F30C-4920-8590-D1E199627DD5}" srcOrd="4" destOrd="0" presId="urn:microsoft.com/office/officeart/2018/2/layout/IconVerticalSolidList"/>
    <dgm:cxn modelId="{364FD9CC-8E81-4864-8D75-4144093AB00E}" type="presParOf" srcId="{6F5904E7-F30C-4920-8590-D1E199627DD5}" destId="{BF8B50A8-9FB5-441F-822F-25BB13B11BF0}" srcOrd="0" destOrd="0" presId="urn:microsoft.com/office/officeart/2018/2/layout/IconVerticalSolidList"/>
    <dgm:cxn modelId="{7ACA95AB-620C-453D-9C68-DDAABA2614E6}" type="presParOf" srcId="{6F5904E7-F30C-4920-8590-D1E199627DD5}" destId="{9C4E8437-68F5-4B05-8666-32A1C035346D}" srcOrd="1" destOrd="0" presId="urn:microsoft.com/office/officeart/2018/2/layout/IconVerticalSolidList"/>
    <dgm:cxn modelId="{80E20192-3DB3-4F9D-B4E5-B8CB5F62AE5F}" type="presParOf" srcId="{6F5904E7-F30C-4920-8590-D1E199627DD5}" destId="{D758699D-94FB-4A35-BEFE-C28B98193A86}" srcOrd="2" destOrd="0" presId="urn:microsoft.com/office/officeart/2018/2/layout/IconVerticalSolidList"/>
    <dgm:cxn modelId="{DEF1EC34-D10B-47D6-BEA9-4F73E051938F}" type="presParOf" srcId="{6F5904E7-F30C-4920-8590-D1E199627DD5}" destId="{BC0D4481-79B4-4C25-9CD7-485C3EF6A2B9}" srcOrd="3" destOrd="0" presId="urn:microsoft.com/office/officeart/2018/2/layout/IconVerticalSolidList"/>
    <dgm:cxn modelId="{FC64A6E6-3504-4A86-B955-8382913FFA23}" type="presParOf" srcId="{26FA56B9-03C4-451C-ADC0-873B22C3D86B}" destId="{CC95E546-3EAF-4EC1-A2AC-E5DFDE7E12AE}" srcOrd="5" destOrd="0" presId="urn:microsoft.com/office/officeart/2018/2/layout/IconVerticalSolidList"/>
    <dgm:cxn modelId="{6C669D37-C1DC-48B4-B72C-7B1340A1E0E5}" type="presParOf" srcId="{26FA56B9-03C4-451C-ADC0-873B22C3D86B}" destId="{8C36E1B9-0254-426C-BDA6-4BB701F50C17}" srcOrd="6" destOrd="0" presId="urn:microsoft.com/office/officeart/2018/2/layout/IconVerticalSolidList"/>
    <dgm:cxn modelId="{85392A31-35AB-405B-A871-8F1BCCA40463}" type="presParOf" srcId="{8C36E1B9-0254-426C-BDA6-4BB701F50C17}" destId="{50F2C005-64BC-4CF3-B5C4-E22152B01475}" srcOrd="0" destOrd="0" presId="urn:microsoft.com/office/officeart/2018/2/layout/IconVerticalSolidList"/>
    <dgm:cxn modelId="{140AC91D-8C19-4126-AF1A-BA5E0CB11BA2}" type="presParOf" srcId="{8C36E1B9-0254-426C-BDA6-4BB701F50C17}" destId="{5497234A-08F9-4F89-8282-DF87AA13EF9A}" srcOrd="1" destOrd="0" presId="urn:microsoft.com/office/officeart/2018/2/layout/IconVerticalSolidList"/>
    <dgm:cxn modelId="{864A2133-595D-408E-9725-40EB5DA29366}" type="presParOf" srcId="{8C36E1B9-0254-426C-BDA6-4BB701F50C17}" destId="{B51942C5-9A5C-490B-914E-4BDB78480710}" srcOrd="2" destOrd="0" presId="urn:microsoft.com/office/officeart/2018/2/layout/IconVerticalSolidList"/>
    <dgm:cxn modelId="{9049D438-2607-4A3F-83AF-317689AC83AD}" type="presParOf" srcId="{8C36E1B9-0254-426C-BDA6-4BB701F50C17}" destId="{489359BE-BF5C-4CF3-B105-E91AE7812E01}" srcOrd="3" destOrd="0" presId="urn:microsoft.com/office/officeart/2018/2/layout/IconVerticalSolidList"/>
    <dgm:cxn modelId="{F6DDEACC-5B59-44AF-B81C-938A7D0DF213}" type="presParOf" srcId="{26FA56B9-03C4-451C-ADC0-873B22C3D86B}" destId="{21804D5F-FC41-4BBC-B78C-A688A7B383BD}" srcOrd="7" destOrd="0" presId="urn:microsoft.com/office/officeart/2018/2/layout/IconVerticalSolidList"/>
    <dgm:cxn modelId="{7916DFCA-28B9-451D-92B6-6BF4B78C195B}" type="presParOf" srcId="{26FA56B9-03C4-451C-ADC0-873B22C3D86B}" destId="{96C81134-D1C8-40BC-8D79-21441A3ED86A}" srcOrd="8" destOrd="0" presId="urn:microsoft.com/office/officeart/2018/2/layout/IconVerticalSolidList"/>
    <dgm:cxn modelId="{8E753D59-C60C-4C9C-8E30-DF6D51B4222D}" type="presParOf" srcId="{96C81134-D1C8-40BC-8D79-21441A3ED86A}" destId="{2C380E55-055B-4932-84FF-5910F9C2C257}" srcOrd="0" destOrd="0" presId="urn:microsoft.com/office/officeart/2018/2/layout/IconVerticalSolidList"/>
    <dgm:cxn modelId="{4CB18EB5-5B41-41D2-9591-58BF192C8F14}" type="presParOf" srcId="{96C81134-D1C8-40BC-8D79-21441A3ED86A}" destId="{853F913D-1362-4608-AAC4-534646C6D385}" srcOrd="1" destOrd="0" presId="urn:microsoft.com/office/officeart/2018/2/layout/IconVerticalSolidList"/>
    <dgm:cxn modelId="{46BE6F87-5D49-42F5-9AF2-A962A3C883FB}" type="presParOf" srcId="{96C81134-D1C8-40BC-8D79-21441A3ED86A}" destId="{8112B17D-E7C8-4DEA-AD46-7DCE074960F3}" srcOrd="2" destOrd="0" presId="urn:microsoft.com/office/officeart/2018/2/layout/IconVerticalSolidList"/>
    <dgm:cxn modelId="{33822D06-62CC-4D6C-93C8-F88D0F518FE8}" type="presParOf" srcId="{96C81134-D1C8-40BC-8D79-21441A3ED86A}" destId="{7634B9CF-D210-4D7F-ACF3-E0A5FA17AF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C65269-E0C9-4156-8637-26C1FDC1F45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1AC0DDB-EBB4-479C-B8DA-3BD91B810E1A}">
      <dgm:prSet/>
      <dgm:spPr/>
      <dgm:t>
        <a:bodyPr/>
        <a:lstStyle/>
        <a:p>
          <a:pPr>
            <a:defRPr cap="all"/>
          </a:pPr>
          <a:r>
            <a:rPr lang="it-IT" b="1" u="sng"/>
            <a:t>Arduino IDE</a:t>
          </a:r>
          <a:r>
            <a:rPr lang="it-IT" u="sng"/>
            <a:t>: per la creazione e il caricamento dello sketch sul board.</a:t>
          </a:r>
          <a:endParaRPr lang="en-US" u="sng"/>
        </a:p>
      </dgm:t>
    </dgm:pt>
    <dgm:pt modelId="{E7EAE16C-42F6-4851-AEDD-13D19AD4ACC8}" type="parTrans" cxnId="{1FFCCF23-3946-4AEE-9A95-A5DD1C8C89AC}">
      <dgm:prSet/>
      <dgm:spPr/>
      <dgm:t>
        <a:bodyPr/>
        <a:lstStyle/>
        <a:p>
          <a:endParaRPr lang="en-US" u="sng"/>
        </a:p>
      </dgm:t>
    </dgm:pt>
    <dgm:pt modelId="{2100DDED-0FA3-4A1C-8AC7-48F77C07D350}" type="sibTrans" cxnId="{1FFCCF23-3946-4AEE-9A95-A5DD1C8C89AC}">
      <dgm:prSet/>
      <dgm:spPr/>
      <dgm:t>
        <a:bodyPr/>
        <a:lstStyle/>
        <a:p>
          <a:endParaRPr lang="en-US" u="sng"/>
        </a:p>
      </dgm:t>
    </dgm:pt>
    <dgm:pt modelId="{921BE40E-C981-434B-85AA-8DF0B35E8551}">
      <dgm:prSet/>
      <dgm:spPr/>
      <dgm:t>
        <a:bodyPr/>
        <a:lstStyle/>
        <a:p>
          <a:pPr>
            <a:defRPr cap="all"/>
          </a:pPr>
          <a:r>
            <a:rPr lang="it-IT" b="1" u="sng"/>
            <a:t>WSL (Windows Subsystem for Linux):</a:t>
          </a:r>
          <a:r>
            <a:rPr lang="it-IT" u="sng"/>
            <a:t> distribuzione Linux su Windows, utilizzata per eseguire comandi e programmi Linux.</a:t>
          </a:r>
          <a:endParaRPr lang="en-US" u="sng"/>
        </a:p>
      </dgm:t>
    </dgm:pt>
    <dgm:pt modelId="{A68D4BBB-A11B-4F8C-9CF4-F6293F309F52}" type="parTrans" cxnId="{92803D1C-3BA8-4F7D-B0DF-3DCA9969F0E0}">
      <dgm:prSet/>
      <dgm:spPr/>
      <dgm:t>
        <a:bodyPr/>
        <a:lstStyle/>
        <a:p>
          <a:endParaRPr lang="en-US" u="sng"/>
        </a:p>
      </dgm:t>
    </dgm:pt>
    <dgm:pt modelId="{A2B7760E-2B34-4E39-B41E-21D5C9A0CAAD}" type="sibTrans" cxnId="{92803D1C-3BA8-4F7D-B0DF-3DCA9969F0E0}">
      <dgm:prSet/>
      <dgm:spPr/>
      <dgm:t>
        <a:bodyPr/>
        <a:lstStyle/>
        <a:p>
          <a:endParaRPr lang="en-US" u="sng"/>
        </a:p>
      </dgm:t>
    </dgm:pt>
    <dgm:pt modelId="{4CBD23DC-A160-4392-82CA-A6FD5F4AEE38}">
      <dgm:prSet/>
      <dgm:spPr/>
      <dgm:t>
        <a:bodyPr/>
        <a:lstStyle/>
        <a:p>
          <a:pPr>
            <a:defRPr cap="all"/>
          </a:pPr>
          <a:r>
            <a:rPr lang="it-IT" b="1" u="sng"/>
            <a:t>VS Code</a:t>
          </a:r>
          <a:r>
            <a:rPr lang="it-IT" u="sng"/>
            <a:t>: IDE per la scrittura del codice. </a:t>
          </a:r>
          <a:endParaRPr lang="en-US" u="sng"/>
        </a:p>
      </dgm:t>
    </dgm:pt>
    <dgm:pt modelId="{EC6D389B-F2A1-42DF-9D74-16C217466D72}" type="parTrans" cxnId="{04DB252E-03B0-4705-878A-813C2CF20605}">
      <dgm:prSet/>
      <dgm:spPr/>
      <dgm:t>
        <a:bodyPr/>
        <a:lstStyle/>
        <a:p>
          <a:endParaRPr lang="en-US" u="sng"/>
        </a:p>
      </dgm:t>
    </dgm:pt>
    <dgm:pt modelId="{FC8EC6F7-E65D-4002-B006-C59C8A333B32}" type="sibTrans" cxnId="{04DB252E-03B0-4705-878A-813C2CF20605}">
      <dgm:prSet/>
      <dgm:spPr/>
      <dgm:t>
        <a:bodyPr/>
        <a:lstStyle/>
        <a:p>
          <a:endParaRPr lang="en-US" u="sng"/>
        </a:p>
      </dgm:t>
    </dgm:pt>
    <dgm:pt modelId="{A67C398F-5032-4931-BF87-B5A182F2E8AD}">
      <dgm:prSet/>
      <dgm:spPr/>
      <dgm:t>
        <a:bodyPr/>
        <a:lstStyle/>
        <a:p>
          <a:pPr>
            <a:defRPr cap="all"/>
          </a:pPr>
          <a:r>
            <a:rPr lang="it-IT" b="1" u="sng" dirty="0"/>
            <a:t>Node.js</a:t>
          </a:r>
          <a:r>
            <a:rPr lang="it-IT" u="sng" dirty="0"/>
            <a:t>: </a:t>
          </a:r>
          <a:r>
            <a:rPr lang="it-IT" u="sng" dirty="0" err="1"/>
            <a:t>runtime</a:t>
          </a:r>
          <a:r>
            <a:rPr lang="it-IT" u="sng" dirty="0"/>
            <a:t> JavaScript utilizzato per eseguire codice lato client e lato server. </a:t>
          </a:r>
          <a:endParaRPr lang="en-US" u="sng" dirty="0"/>
        </a:p>
      </dgm:t>
    </dgm:pt>
    <dgm:pt modelId="{14A65FF5-2E14-488B-8387-193044B8FC7B}" type="parTrans" cxnId="{C02AD13C-B7F7-4D04-A9FE-B9EFCD983EBB}">
      <dgm:prSet/>
      <dgm:spPr/>
      <dgm:t>
        <a:bodyPr/>
        <a:lstStyle/>
        <a:p>
          <a:endParaRPr lang="en-US" u="sng"/>
        </a:p>
      </dgm:t>
    </dgm:pt>
    <dgm:pt modelId="{6BDD7DC4-437E-4405-AF12-AAC67E811C01}" type="sibTrans" cxnId="{C02AD13C-B7F7-4D04-A9FE-B9EFCD983EBB}">
      <dgm:prSet/>
      <dgm:spPr/>
      <dgm:t>
        <a:bodyPr/>
        <a:lstStyle/>
        <a:p>
          <a:endParaRPr lang="en-US" u="sng"/>
        </a:p>
      </dgm:t>
    </dgm:pt>
    <dgm:pt modelId="{F7D43463-EF29-45B1-9128-706AB365F297}">
      <dgm:prSet/>
      <dgm:spPr/>
      <dgm:t>
        <a:bodyPr/>
        <a:lstStyle/>
        <a:p>
          <a:pPr>
            <a:defRPr cap="all"/>
          </a:pPr>
          <a:r>
            <a:rPr lang="it-IT" b="1" u="sng"/>
            <a:t>Yarn</a:t>
          </a:r>
          <a:r>
            <a:rPr lang="it-IT" u="sng"/>
            <a:t>: gestore di pacchetti JavaScript.</a:t>
          </a:r>
          <a:endParaRPr lang="en-US" u="sng"/>
        </a:p>
      </dgm:t>
    </dgm:pt>
    <dgm:pt modelId="{DF541105-0671-4CE8-91F3-05D9F5E40ECB}" type="parTrans" cxnId="{4E4A48A1-6736-4328-B90F-2ECD2A7A4C2C}">
      <dgm:prSet/>
      <dgm:spPr/>
      <dgm:t>
        <a:bodyPr/>
        <a:lstStyle/>
        <a:p>
          <a:endParaRPr lang="en-US" u="sng"/>
        </a:p>
      </dgm:t>
    </dgm:pt>
    <dgm:pt modelId="{EE2FBA6E-01CB-430F-84F5-D4346BFDB14A}" type="sibTrans" cxnId="{4E4A48A1-6736-4328-B90F-2ECD2A7A4C2C}">
      <dgm:prSet/>
      <dgm:spPr/>
      <dgm:t>
        <a:bodyPr/>
        <a:lstStyle/>
        <a:p>
          <a:endParaRPr lang="en-US" u="sng"/>
        </a:p>
      </dgm:t>
    </dgm:pt>
    <dgm:pt modelId="{A4D18370-D9C5-40CE-9944-53BCC08200D0}">
      <dgm:prSet/>
      <dgm:spPr/>
      <dgm:t>
        <a:bodyPr/>
        <a:lstStyle/>
        <a:p>
          <a:pPr>
            <a:defRPr cap="all"/>
          </a:pPr>
          <a:r>
            <a:rPr lang="it-IT" b="1" u="sng"/>
            <a:t>HardHat</a:t>
          </a:r>
          <a:r>
            <a:rPr lang="it-IT" u="sng"/>
            <a:t>: framework per lo sviluppo di smart contract su Ethereum.</a:t>
          </a:r>
          <a:endParaRPr lang="en-US" u="sng"/>
        </a:p>
      </dgm:t>
    </dgm:pt>
    <dgm:pt modelId="{FC411EBB-3522-4BE5-A3AD-728A13A98682}" type="parTrans" cxnId="{660088C2-CFF5-4ED8-BF26-E7F80D6CA35E}">
      <dgm:prSet/>
      <dgm:spPr/>
      <dgm:t>
        <a:bodyPr/>
        <a:lstStyle/>
        <a:p>
          <a:endParaRPr lang="en-US" u="sng"/>
        </a:p>
      </dgm:t>
    </dgm:pt>
    <dgm:pt modelId="{35829EFD-20DA-41C8-B967-E34590429D1B}" type="sibTrans" cxnId="{660088C2-CFF5-4ED8-BF26-E7F80D6CA35E}">
      <dgm:prSet/>
      <dgm:spPr/>
      <dgm:t>
        <a:bodyPr/>
        <a:lstStyle/>
        <a:p>
          <a:endParaRPr lang="en-US" u="sng"/>
        </a:p>
      </dgm:t>
    </dgm:pt>
    <dgm:pt modelId="{B27C1F18-7E30-4674-A44F-D68A038A6CF8}">
      <dgm:prSet/>
      <dgm:spPr/>
      <dgm:t>
        <a:bodyPr/>
        <a:lstStyle/>
        <a:p>
          <a:pPr>
            <a:defRPr cap="all"/>
          </a:pPr>
          <a:r>
            <a:rPr lang="it-IT" b="1" u="sng"/>
            <a:t>Wallet MetaMask: </a:t>
          </a:r>
          <a:r>
            <a:rPr lang="it-IT" u="sng"/>
            <a:t>necessario per la connessione alla testnet Sepolia.</a:t>
          </a:r>
          <a:endParaRPr lang="en-US" u="sng"/>
        </a:p>
      </dgm:t>
    </dgm:pt>
    <dgm:pt modelId="{F8300957-1A85-44E8-9750-D0A78BB028CA}" type="parTrans" cxnId="{7A3273B0-224E-4335-A6E1-782645A24A01}">
      <dgm:prSet/>
      <dgm:spPr/>
      <dgm:t>
        <a:bodyPr/>
        <a:lstStyle/>
        <a:p>
          <a:endParaRPr lang="en-US" u="sng"/>
        </a:p>
      </dgm:t>
    </dgm:pt>
    <dgm:pt modelId="{71FE7594-1BD4-43DA-AF8E-29DB9002FD60}" type="sibTrans" cxnId="{7A3273B0-224E-4335-A6E1-782645A24A01}">
      <dgm:prSet/>
      <dgm:spPr/>
      <dgm:t>
        <a:bodyPr/>
        <a:lstStyle/>
        <a:p>
          <a:endParaRPr lang="en-US" u="sng"/>
        </a:p>
      </dgm:t>
    </dgm:pt>
    <dgm:pt modelId="{D7A9773E-D6D7-495F-90FC-58C40D22BCA0}" type="pres">
      <dgm:prSet presAssocID="{4EC65269-E0C9-4156-8637-26C1FDC1F457}" presName="root" presStyleCnt="0">
        <dgm:presLayoutVars>
          <dgm:dir/>
          <dgm:resizeHandles val="exact"/>
        </dgm:presLayoutVars>
      </dgm:prSet>
      <dgm:spPr/>
    </dgm:pt>
    <dgm:pt modelId="{DD4F579E-870E-4546-8740-BDCA6D4A4FBF}" type="pres">
      <dgm:prSet presAssocID="{A1AC0DDB-EBB4-479C-B8DA-3BD91B810E1A}" presName="compNode" presStyleCnt="0"/>
      <dgm:spPr/>
    </dgm:pt>
    <dgm:pt modelId="{593C3A44-6C45-4140-8672-EE68C9295AE1}" type="pres">
      <dgm:prSet presAssocID="{A1AC0DDB-EBB4-479C-B8DA-3BD91B810E1A}" presName="iconBgRect" presStyleLbl="bgShp" presStyleIdx="0" presStyleCnt="7"/>
      <dgm:spPr/>
    </dgm:pt>
    <dgm:pt modelId="{893A8200-06C4-4C47-9B71-6503A0659017}" type="pres">
      <dgm:prSet presAssocID="{A1AC0DDB-EBB4-479C-B8DA-3BD91B810E1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ziato"/>
        </a:ext>
      </dgm:extLst>
    </dgm:pt>
    <dgm:pt modelId="{8FA472E5-D11A-468C-8E72-65A2082977C3}" type="pres">
      <dgm:prSet presAssocID="{A1AC0DDB-EBB4-479C-B8DA-3BD91B810E1A}" presName="spaceRect" presStyleCnt="0"/>
      <dgm:spPr/>
    </dgm:pt>
    <dgm:pt modelId="{3A60B4C5-8628-40B5-9716-062E56DFCD38}" type="pres">
      <dgm:prSet presAssocID="{A1AC0DDB-EBB4-479C-B8DA-3BD91B810E1A}" presName="textRect" presStyleLbl="revTx" presStyleIdx="0" presStyleCnt="7">
        <dgm:presLayoutVars>
          <dgm:chMax val="1"/>
          <dgm:chPref val="1"/>
        </dgm:presLayoutVars>
      </dgm:prSet>
      <dgm:spPr/>
    </dgm:pt>
    <dgm:pt modelId="{9E71D071-5127-4982-AC26-41227C1FB7F7}" type="pres">
      <dgm:prSet presAssocID="{2100DDED-0FA3-4A1C-8AC7-48F77C07D350}" presName="sibTrans" presStyleCnt="0"/>
      <dgm:spPr/>
    </dgm:pt>
    <dgm:pt modelId="{1455BDE3-3123-412A-A5D9-F9012FBD364F}" type="pres">
      <dgm:prSet presAssocID="{921BE40E-C981-434B-85AA-8DF0B35E8551}" presName="compNode" presStyleCnt="0"/>
      <dgm:spPr/>
    </dgm:pt>
    <dgm:pt modelId="{317D7CAF-E8F5-44C9-9D08-756C4ED84152}" type="pres">
      <dgm:prSet presAssocID="{921BE40E-C981-434B-85AA-8DF0B35E8551}" presName="iconBgRect" presStyleLbl="bgShp" presStyleIdx="1" presStyleCnt="7"/>
      <dgm:spPr/>
    </dgm:pt>
    <dgm:pt modelId="{F9952753-02BE-4FB2-AC11-F5B8805F8615}" type="pres">
      <dgm:prSet presAssocID="{921BE40E-C981-434B-85AA-8DF0B35E855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469A4B5-6D08-4653-A625-4079D12C96AA}" type="pres">
      <dgm:prSet presAssocID="{921BE40E-C981-434B-85AA-8DF0B35E8551}" presName="spaceRect" presStyleCnt="0"/>
      <dgm:spPr/>
    </dgm:pt>
    <dgm:pt modelId="{E4A03EC9-5BD5-4EFA-AF1E-62E2DA0898C3}" type="pres">
      <dgm:prSet presAssocID="{921BE40E-C981-434B-85AA-8DF0B35E8551}" presName="textRect" presStyleLbl="revTx" presStyleIdx="1" presStyleCnt="7">
        <dgm:presLayoutVars>
          <dgm:chMax val="1"/>
          <dgm:chPref val="1"/>
        </dgm:presLayoutVars>
      </dgm:prSet>
      <dgm:spPr/>
    </dgm:pt>
    <dgm:pt modelId="{BE0EFF5D-734E-42FE-ACD2-90A4ABAA1220}" type="pres">
      <dgm:prSet presAssocID="{A2B7760E-2B34-4E39-B41E-21D5C9A0CAAD}" presName="sibTrans" presStyleCnt="0"/>
      <dgm:spPr/>
    </dgm:pt>
    <dgm:pt modelId="{6C525D6E-FB8D-43E3-BBDF-9B77E7564458}" type="pres">
      <dgm:prSet presAssocID="{4CBD23DC-A160-4392-82CA-A6FD5F4AEE38}" presName="compNode" presStyleCnt="0"/>
      <dgm:spPr/>
    </dgm:pt>
    <dgm:pt modelId="{70A572A0-CDC3-4B3E-86D4-1936F8FD1544}" type="pres">
      <dgm:prSet presAssocID="{4CBD23DC-A160-4392-82CA-A6FD5F4AEE38}" presName="iconBgRect" presStyleLbl="bgShp" presStyleIdx="2" presStyleCnt="7"/>
      <dgm:spPr/>
    </dgm:pt>
    <dgm:pt modelId="{644F91E3-7329-4B01-88F5-BBAEF86567B2}" type="pres">
      <dgm:prSet presAssocID="{4CBD23DC-A160-4392-82CA-A6FD5F4AEE3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ice a barre"/>
        </a:ext>
      </dgm:extLst>
    </dgm:pt>
    <dgm:pt modelId="{370EA241-1D9B-44A2-A1D5-864E3ED5F8DA}" type="pres">
      <dgm:prSet presAssocID="{4CBD23DC-A160-4392-82CA-A6FD5F4AEE38}" presName="spaceRect" presStyleCnt="0"/>
      <dgm:spPr/>
    </dgm:pt>
    <dgm:pt modelId="{25316C96-1BCC-45F7-9A69-213BF39514EC}" type="pres">
      <dgm:prSet presAssocID="{4CBD23DC-A160-4392-82CA-A6FD5F4AEE38}" presName="textRect" presStyleLbl="revTx" presStyleIdx="2" presStyleCnt="7">
        <dgm:presLayoutVars>
          <dgm:chMax val="1"/>
          <dgm:chPref val="1"/>
        </dgm:presLayoutVars>
      </dgm:prSet>
      <dgm:spPr/>
    </dgm:pt>
    <dgm:pt modelId="{7C8E9BBB-7536-419D-871A-1E8DFB3FE42D}" type="pres">
      <dgm:prSet presAssocID="{FC8EC6F7-E65D-4002-B006-C59C8A333B32}" presName="sibTrans" presStyleCnt="0"/>
      <dgm:spPr/>
    </dgm:pt>
    <dgm:pt modelId="{71498D7F-FFFD-4516-ABD6-5F3C91DA3943}" type="pres">
      <dgm:prSet presAssocID="{A67C398F-5032-4931-BF87-B5A182F2E8AD}" presName="compNode" presStyleCnt="0"/>
      <dgm:spPr/>
    </dgm:pt>
    <dgm:pt modelId="{E4BCB720-29A8-4E33-8435-6773BFDE15F3}" type="pres">
      <dgm:prSet presAssocID="{A67C398F-5032-4931-BF87-B5A182F2E8AD}" presName="iconBgRect" presStyleLbl="bgShp" presStyleIdx="3" presStyleCnt="7"/>
      <dgm:spPr/>
    </dgm:pt>
    <dgm:pt modelId="{7A40A0C0-34BC-4BBC-899B-CC29BEE019E4}" type="pres">
      <dgm:prSet presAssocID="{A67C398F-5032-4931-BF87-B5A182F2E8A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8E778F1-F6E3-41F3-B83F-D3CD4D744AB2}" type="pres">
      <dgm:prSet presAssocID="{A67C398F-5032-4931-BF87-B5A182F2E8AD}" presName="spaceRect" presStyleCnt="0"/>
      <dgm:spPr/>
    </dgm:pt>
    <dgm:pt modelId="{EA35E071-B93B-4A74-A746-0716FEC14D6B}" type="pres">
      <dgm:prSet presAssocID="{A67C398F-5032-4931-BF87-B5A182F2E8AD}" presName="textRect" presStyleLbl="revTx" presStyleIdx="3" presStyleCnt="7">
        <dgm:presLayoutVars>
          <dgm:chMax val="1"/>
          <dgm:chPref val="1"/>
        </dgm:presLayoutVars>
      </dgm:prSet>
      <dgm:spPr/>
    </dgm:pt>
    <dgm:pt modelId="{BC26D77F-9CBC-49EF-8402-D0EAE23D377D}" type="pres">
      <dgm:prSet presAssocID="{6BDD7DC4-437E-4405-AF12-AAC67E811C01}" presName="sibTrans" presStyleCnt="0"/>
      <dgm:spPr/>
    </dgm:pt>
    <dgm:pt modelId="{4712817E-2D73-477C-9C14-657F5E5B4BD8}" type="pres">
      <dgm:prSet presAssocID="{F7D43463-EF29-45B1-9128-706AB365F297}" presName="compNode" presStyleCnt="0"/>
      <dgm:spPr/>
    </dgm:pt>
    <dgm:pt modelId="{2ADBA6EC-4DF5-471E-B581-617837E97A4E}" type="pres">
      <dgm:prSet presAssocID="{F7D43463-EF29-45B1-9128-706AB365F297}" presName="iconBgRect" presStyleLbl="bgShp" presStyleIdx="4" presStyleCnt="7"/>
      <dgm:spPr/>
    </dgm:pt>
    <dgm:pt modelId="{438B9CD3-326F-4C6C-B94F-EA7EB92F4FE6}" type="pres">
      <dgm:prSet presAssocID="{F7D43463-EF29-45B1-9128-706AB365F29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tola"/>
        </a:ext>
      </dgm:extLst>
    </dgm:pt>
    <dgm:pt modelId="{276E5335-ECD6-4ED0-B649-E70A7D1E49DA}" type="pres">
      <dgm:prSet presAssocID="{F7D43463-EF29-45B1-9128-706AB365F297}" presName="spaceRect" presStyleCnt="0"/>
      <dgm:spPr/>
    </dgm:pt>
    <dgm:pt modelId="{092DC428-29B9-48A7-B0C8-A9F170EAF030}" type="pres">
      <dgm:prSet presAssocID="{F7D43463-EF29-45B1-9128-706AB365F297}" presName="textRect" presStyleLbl="revTx" presStyleIdx="4" presStyleCnt="7">
        <dgm:presLayoutVars>
          <dgm:chMax val="1"/>
          <dgm:chPref val="1"/>
        </dgm:presLayoutVars>
      </dgm:prSet>
      <dgm:spPr/>
    </dgm:pt>
    <dgm:pt modelId="{A0818FF4-1730-4535-BAAB-8903E3019AF3}" type="pres">
      <dgm:prSet presAssocID="{EE2FBA6E-01CB-430F-84F5-D4346BFDB14A}" presName="sibTrans" presStyleCnt="0"/>
      <dgm:spPr/>
    </dgm:pt>
    <dgm:pt modelId="{D5E397F2-8B00-4FD1-86A7-C73F923607D2}" type="pres">
      <dgm:prSet presAssocID="{A4D18370-D9C5-40CE-9944-53BCC08200D0}" presName="compNode" presStyleCnt="0"/>
      <dgm:spPr/>
    </dgm:pt>
    <dgm:pt modelId="{A3D992B1-27C9-4C3C-BA8E-506EC7D09F45}" type="pres">
      <dgm:prSet presAssocID="{A4D18370-D9C5-40CE-9944-53BCC08200D0}" presName="iconBgRect" presStyleLbl="bgShp" presStyleIdx="5" presStyleCnt="7"/>
      <dgm:spPr/>
    </dgm:pt>
    <dgm:pt modelId="{75BDB121-D144-4A25-BD3F-EDF772740F47}" type="pres">
      <dgm:prSet presAssocID="{A4D18370-D9C5-40CE-9944-53BCC08200D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991C1F1E-3491-4651-97F8-6344C0509F51}" type="pres">
      <dgm:prSet presAssocID="{A4D18370-D9C5-40CE-9944-53BCC08200D0}" presName="spaceRect" presStyleCnt="0"/>
      <dgm:spPr/>
    </dgm:pt>
    <dgm:pt modelId="{04917E2C-88CB-4840-BB84-A00E96172659}" type="pres">
      <dgm:prSet presAssocID="{A4D18370-D9C5-40CE-9944-53BCC08200D0}" presName="textRect" presStyleLbl="revTx" presStyleIdx="5" presStyleCnt="7">
        <dgm:presLayoutVars>
          <dgm:chMax val="1"/>
          <dgm:chPref val="1"/>
        </dgm:presLayoutVars>
      </dgm:prSet>
      <dgm:spPr/>
    </dgm:pt>
    <dgm:pt modelId="{0CAD006B-5FA0-4B58-A123-0D1A63A3B273}" type="pres">
      <dgm:prSet presAssocID="{35829EFD-20DA-41C8-B967-E34590429D1B}" presName="sibTrans" presStyleCnt="0"/>
      <dgm:spPr/>
    </dgm:pt>
    <dgm:pt modelId="{C604A378-1616-49A9-9BD7-0EAB16F40781}" type="pres">
      <dgm:prSet presAssocID="{B27C1F18-7E30-4674-A44F-D68A038A6CF8}" presName="compNode" presStyleCnt="0"/>
      <dgm:spPr/>
    </dgm:pt>
    <dgm:pt modelId="{B3DD3A6D-7493-441E-B426-B61F6FB6D436}" type="pres">
      <dgm:prSet presAssocID="{B27C1F18-7E30-4674-A44F-D68A038A6CF8}" presName="iconBgRect" presStyleLbl="bgShp" presStyleIdx="6" presStyleCnt="7"/>
      <dgm:spPr/>
    </dgm:pt>
    <dgm:pt modelId="{4D3A1C68-D3CC-4A0E-9251-A4566C121C47}" type="pres">
      <dgm:prSet presAssocID="{B27C1F18-7E30-4674-A44F-D68A038A6C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foglio"/>
        </a:ext>
      </dgm:extLst>
    </dgm:pt>
    <dgm:pt modelId="{9B1E1BEB-32C3-4CE7-8FEF-36233D97F695}" type="pres">
      <dgm:prSet presAssocID="{B27C1F18-7E30-4674-A44F-D68A038A6CF8}" presName="spaceRect" presStyleCnt="0"/>
      <dgm:spPr/>
    </dgm:pt>
    <dgm:pt modelId="{6BA68C3F-FA9B-4641-AA0D-CF51CC264A02}" type="pres">
      <dgm:prSet presAssocID="{B27C1F18-7E30-4674-A44F-D68A038A6CF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3603C01-1057-4F1C-922F-94ABA5BAC653}" type="presOf" srcId="{F7D43463-EF29-45B1-9128-706AB365F297}" destId="{092DC428-29B9-48A7-B0C8-A9F170EAF030}" srcOrd="0" destOrd="0" presId="urn:microsoft.com/office/officeart/2018/5/layout/IconCircleLabelList"/>
    <dgm:cxn modelId="{77426806-6E32-444E-883E-7FBDBE12D277}" type="presOf" srcId="{4CBD23DC-A160-4392-82CA-A6FD5F4AEE38}" destId="{25316C96-1BCC-45F7-9A69-213BF39514EC}" srcOrd="0" destOrd="0" presId="urn:microsoft.com/office/officeart/2018/5/layout/IconCircleLabelList"/>
    <dgm:cxn modelId="{3E75F00D-EA5C-47DD-9612-8C784B371A3A}" type="presOf" srcId="{A4D18370-D9C5-40CE-9944-53BCC08200D0}" destId="{04917E2C-88CB-4840-BB84-A00E96172659}" srcOrd="0" destOrd="0" presId="urn:microsoft.com/office/officeart/2018/5/layout/IconCircleLabelList"/>
    <dgm:cxn modelId="{92803D1C-3BA8-4F7D-B0DF-3DCA9969F0E0}" srcId="{4EC65269-E0C9-4156-8637-26C1FDC1F457}" destId="{921BE40E-C981-434B-85AA-8DF0B35E8551}" srcOrd="1" destOrd="0" parTransId="{A68D4BBB-A11B-4F8C-9CF4-F6293F309F52}" sibTransId="{A2B7760E-2B34-4E39-B41E-21D5C9A0CAAD}"/>
    <dgm:cxn modelId="{1FFCCF23-3946-4AEE-9A95-A5DD1C8C89AC}" srcId="{4EC65269-E0C9-4156-8637-26C1FDC1F457}" destId="{A1AC0DDB-EBB4-479C-B8DA-3BD91B810E1A}" srcOrd="0" destOrd="0" parTransId="{E7EAE16C-42F6-4851-AEDD-13D19AD4ACC8}" sibTransId="{2100DDED-0FA3-4A1C-8AC7-48F77C07D350}"/>
    <dgm:cxn modelId="{04DB252E-03B0-4705-878A-813C2CF20605}" srcId="{4EC65269-E0C9-4156-8637-26C1FDC1F457}" destId="{4CBD23DC-A160-4392-82CA-A6FD5F4AEE38}" srcOrd="2" destOrd="0" parTransId="{EC6D389B-F2A1-42DF-9D74-16C217466D72}" sibTransId="{FC8EC6F7-E65D-4002-B006-C59C8A333B32}"/>
    <dgm:cxn modelId="{C02AD13C-B7F7-4D04-A9FE-B9EFCD983EBB}" srcId="{4EC65269-E0C9-4156-8637-26C1FDC1F457}" destId="{A67C398F-5032-4931-BF87-B5A182F2E8AD}" srcOrd="3" destOrd="0" parTransId="{14A65FF5-2E14-488B-8387-193044B8FC7B}" sibTransId="{6BDD7DC4-437E-4405-AF12-AAC67E811C01}"/>
    <dgm:cxn modelId="{35AAE660-2FB6-46D6-BE18-35D0F67E4686}" type="presOf" srcId="{A67C398F-5032-4931-BF87-B5A182F2E8AD}" destId="{EA35E071-B93B-4A74-A746-0716FEC14D6B}" srcOrd="0" destOrd="0" presId="urn:microsoft.com/office/officeart/2018/5/layout/IconCircleLabelList"/>
    <dgm:cxn modelId="{BDFF2B9C-A894-4E4C-8654-D7D0E66B0992}" type="presOf" srcId="{921BE40E-C981-434B-85AA-8DF0B35E8551}" destId="{E4A03EC9-5BD5-4EFA-AF1E-62E2DA0898C3}" srcOrd="0" destOrd="0" presId="urn:microsoft.com/office/officeart/2018/5/layout/IconCircleLabelList"/>
    <dgm:cxn modelId="{4E4A48A1-6736-4328-B90F-2ECD2A7A4C2C}" srcId="{4EC65269-E0C9-4156-8637-26C1FDC1F457}" destId="{F7D43463-EF29-45B1-9128-706AB365F297}" srcOrd="4" destOrd="0" parTransId="{DF541105-0671-4CE8-91F3-05D9F5E40ECB}" sibTransId="{EE2FBA6E-01CB-430F-84F5-D4346BFDB14A}"/>
    <dgm:cxn modelId="{7A3273B0-224E-4335-A6E1-782645A24A01}" srcId="{4EC65269-E0C9-4156-8637-26C1FDC1F457}" destId="{B27C1F18-7E30-4674-A44F-D68A038A6CF8}" srcOrd="6" destOrd="0" parTransId="{F8300957-1A85-44E8-9750-D0A78BB028CA}" sibTransId="{71FE7594-1BD4-43DA-AF8E-29DB9002FD60}"/>
    <dgm:cxn modelId="{7FCC18B3-3EBB-4544-B504-FC90412F90CA}" type="presOf" srcId="{4EC65269-E0C9-4156-8637-26C1FDC1F457}" destId="{D7A9773E-D6D7-495F-90FC-58C40D22BCA0}" srcOrd="0" destOrd="0" presId="urn:microsoft.com/office/officeart/2018/5/layout/IconCircleLabelList"/>
    <dgm:cxn modelId="{B06A7DBE-F6D0-490B-9AF6-3C713DF41110}" type="presOf" srcId="{B27C1F18-7E30-4674-A44F-D68A038A6CF8}" destId="{6BA68C3F-FA9B-4641-AA0D-CF51CC264A02}" srcOrd="0" destOrd="0" presId="urn:microsoft.com/office/officeart/2018/5/layout/IconCircleLabelList"/>
    <dgm:cxn modelId="{660088C2-CFF5-4ED8-BF26-E7F80D6CA35E}" srcId="{4EC65269-E0C9-4156-8637-26C1FDC1F457}" destId="{A4D18370-D9C5-40CE-9944-53BCC08200D0}" srcOrd="5" destOrd="0" parTransId="{FC411EBB-3522-4BE5-A3AD-728A13A98682}" sibTransId="{35829EFD-20DA-41C8-B967-E34590429D1B}"/>
    <dgm:cxn modelId="{6CF9B7F9-003A-4F0D-9D20-1FA38A61C405}" type="presOf" srcId="{A1AC0DDB-EBB4-479C-B8DA-3BD91B810E1A}" destId="{3A60B4C5-8628-40B5-9716-062E56DFCD38}" srcOrd="0" destOrd="0" presId="urn:microsoft.com/office/officeart/2018/5/layout/IconCircleLabelList"/>
    <dgm:cxn modelId="{B4F963A3-E9C9-489E-A7BB-08B195342701}" type="presParOf" srcId="{D7A9773E-D6D7-495F-90FC-58C40D22BCA0}" destId="{DD4F579E-870E-4546-8740-BDCA6D4A4FBF}" srcOrd="0" destOrd="0" presId="urn:microsoft.com/office/officeart/2018/5/layout/IconCircleLabelList"/>
    <dgm:cxn modelId="{F210E78A-F8D7-4BAC-9F27-23C0B7FAF714}" type="presParOf" srcId="{DD4F579E-870E-4546-8740-BDCA6D4A4FBF}" destId="{593C3A44-6C45-4140-8672-EE68C9295AE1}" srcOrd="0" destOrd="0" presId="urn:microsoft.com/office/officeart/2018/5/layout/IconCircleLabelList"/>
    <dgm:cxn modelId="{9AFE5371-54E0-419A-85A6-78827A2CB784}" type="presParOf" srcId="{DD4F579E-870E-4546-8740-BDCA6D4A4FBF}" destId="{893A8200-06C4-4C47-9B71-6503A0659017}" srcOrd="1" destOrd="0" presId="urn:microsoft.com/office/officeart/2018/5/layout/IconCircleLabelList"/>
    <dgm:cxn modelId="{5F84D8C6-0AD0-43E2-9B9C-8A60F04C4A81}" type="presParOf" srcId="{DD4F579E-870E-4546-8740-BDCA6D4A4FBF}" destId="{8FA472E5-D11A-468C-8E72-65A2082977C3}" srcOrd="2" destOrd="0" presId="urn:microsoft.com/office/officeart/2018/5/layout/IconCircleLabelList"/>
    <dgm:cxn modelId="{9FD68B30-348F-4DB5-A232-825E9202991C}" type="presParOf" srcId="{DD4F579E-870E-4546-8740-BDCA6D4A4FBF}" destId="{3A60B4C5-8628-40B5-9716-062E56DFCD38}" srcOrd="3" destOrd="0" presId="urn:microsoft.com/office/officeart/2018/5/layout/IconCircleLabelList"/>
    <dgm:cxn modelId="{DA7CB42E-EB28-4BCD-A871-CDE706D99715}" type="presParOf" srcId="{D7A9773E-D6D7-495F-90FC-58C40D22BCA0}" destId="{9E71D071-5127-4982-AC26-41227C1FB7F7}" srcOrd="1" destOrd="0" presId="urn:microsoft.com/office/officeart/2018/5/layout/IconCircleLabelList"/>
    <dgm:cxn modelId="{528E0100-1AFD-4130-985F-F5B0E3B995CA}" type="presParOf" srcId="{D7A9773E-D6D7-495F-90FC-58C40D22BCA0}" destId="{1455BDE3-3123-412A-A5D9-F9012FBD364F}" srcOrd="2" destOrd="0" presId="urn:microsoft.com/office/officeart/2018/5/layout/IconCircleLabelList"/>
    <dgm:cxn modelId="{3A4259F5-0939-4254-96BD-CCCD3FD246DB}" type="presParOf" srcId="{1455BDE3-3123-412A-A5D9-F9012FBD364F}" destId="{317D7CAF-E8F5-44C9-9D08-756C4ED84152}" srcOrd="0" destOrd="0" presId="urn:microsoft.com/office/officeart/2018/5/layout/IconCircleLabelList"/>
    <dgm:cxn modelId="{53E611B9-99A0-4E80-8B44-B2101742DE49}" type="presParOf" srcId="{1455BDE3-3123-412A-A5D9-F9012FBD364F}" destId="{F9952753-02BE-4FB2-AC11-F5B8805F8615}" srcOrd="1" destOrd="0" presId="urn:microsoft.com/office/officeart/2018/5/layout/IconCircleLabelList"/>
    <dgm:cxn modelId="{6B055F87-0554-4B12-8A59-3C3AF1466059}" type="presParOf" srcId="{1455BDE3-3123-412A-A5D9-F9012FBD364F}" destId="{7469A4B5-6D08-4653-A625-4079D12C96AA}" srcOrd="2" destOrd="0" presId="urn:microsoft.com/office/officeart/2018/5/layout/IconCircleLabelList"/>
    <dgm:cxn modelId="{949F5C04-3DFD-488E-817F-A9C1ED0295CC}" type="presParOf" srcId="{1455BDE3-3123-412A-A5D9-F9012FBD364F}" destId="{E4A03EC9-5BD5-4EFA-AF1E-62E2DA0898C3}" srcOrd="3" destOrd="0" presId="urn:microsoft.com/office/officeart/2018/5/layout/IconCircleLabelList"/>
    <dgm:cxn modelId="{A73D3CEA-4B60-421C-9DAA-591B98927992}" type="presParOf" srcId="{D7A9773E-D6D7-495F-90FC-58C40D22BCA0}" destId="{BE0EFF5D-734E-42FE-ACD2-90A4ABAA1220}" srcOrd="3" destOrd="0" presId="urn:microsoft.com/office/officeart/2018/5/layout/IconCircleLabelList"/>
    <dgm:cxn modelId="{EBE98417-FBB6-4BC8-AF71-0A335B0C19DD}" type="presParOf" srcId="{D7A9773E-D6D7-495F-90FC-58C40D22BCA0}" destId="{6C525D6E-FB8D-43E3-BBDF-9B77E7564458}" srcOrd="4" destOrd="0" presId="urn:microsoft.com/office/officeart/2018/5/layout/IconCircleLabelList"/>
    <dgm:cxn modelId="{686B3965-D783-4A1E-A4FD-92503782F146}" type="presParOf" srcId="{6C525D6E-FB8D-43E3-BBDF-9B77E7564458}" destId="{70A572A0-CDC3-4B3E-86D4-1936F8FD1544}" srcOrd="0" destOrd="0" presId="urn:microsoft.com/office/officeart/2018/5/layout/IconCircleLabelList"/>
    <dgm:cxn modelId="{1065DFF5-300A-40D3-A031-7C85857CB7CE}" type="presParOf" srcId="{6C525D6E-FB8D-43E3-BBDF-9B77E7564458}" destId="{644F91E3-7329-4B01-88F5-BBAEF86567B2}" srcOrd="1" destOrd="0" presId="urn:microsoft.com/office/officeart/2018/5/layout/IconCircleLabelList"/>
    <dgm:cxn modelId="{7EADA391-7CE5-49BC-AD3A-41B3D3F0FA54}" type="presParOf" srcId="{6C525D6E-FB8D-43E3-BBDF-9B77E7564458}" destId="{370EA241-1D9B-44A2-A1D5-864E3ED5F8DA}" srcOrd="2" destOrd="0" presId="urn:microsoft.com/office/officeart/2018/5/layout/IconCircleLabelList"/>
    <dgm:cxn modelId="{22DAE8DA-0764-4376-80D4-D7DE581D83DD}" type="presParOf" srcId="{6C525D6E-FB8D-43E3-BBDF-9B77E7564458}" destId="{25316C96-1BCC-45F7-9A69-213BF39514EC}" srcOrd="3" destOrd="0" presId="urn:microsoft.com/office/officeart/2018/5/layout/IconCircleLabelList"/>
    <dgm:cxn modelId="{CBCB255C-21BA-45FE-9035-103631FBDE3A}" type="presParOf" srcId="{D7A9773E-D6D7-495F-90FC-58C40D22BCA0}" destId="{7C8E9BBB-7536-419D-871A-1E8DFB3FE42D}" srcOrd="5" destOrd="0" presId="urn:microsoft.com/office/officeart/2018/5/layout/IconCircleLabelList"/>
    <dgm:cxn modelId="{7C28FFDA-13F7-4757-947B-52D6848C826E}" type="presParOf" srcId="{D7A9773E-D6D7-495F-90FC-58C40D22BCA0}" destId="{71498D7F-FFFD-4516-ABD6-5F3C91DA3943}" srcOrd="6" destOrd="0" presId="urn:microsoft.com/office/officeart/2018/5/layout/IconCircleLabelList"/>
    <dgm:cxn modelId="{68C51354-DE77-4723-A575-59A301BA0F4F}" type="presParOf" srcId="{71498D7F-FFFD-4516-ABD6-5F3C91DA3943}" destId="{E4BCB720-29A8-4E33-8435-6773BFDE15F3}" srcOrd="0" destOrd="0" presId="urn:microsoft.com/office/officeart/2018/5/layout/IconCircleLabelList"/>
    <dgm:cxn modelId="{68F1D47B-21A7-431C-8BF3-683B682B7504}" type="presParOf" srcId="{71498D7F-FFFD-4516-ABD6-5F3C91DA3943}" destId="{7A40A0C0-34BC-4BBC-899B-CC29BEE019E4}" srcOrd="1" destOrd="0" presId="urn:microsoft.com/office/officeart/2018/5/layout/IconCircleLabelList"/>
    <dgm:cxn modelId="{D7F7C27A-E24D-4E3F-A62F-9E82BD46E74B}" type="presParOf" srcId="{71498D7F-FFFD-4516-ABD6-5F3C91DA3943}" destId="{B8E778F1-F6E3-41F3-B83F-D3CD4D744AB2}" srcOrd="2" destOrd="0" presId="urn:microsoft.com/office/officeart/2018/5/layout/IconCircleLabelList"/>
    <dgm:cxn modelId="{DFD15AB4-593A-49B5-9AFB-15F48D1C7EF9}" type="presParOf" srcId="{71498D7F-FFFD-4516-ABD6-5F3C91DA3943}" destId="{EA35E071-B93B-4A74-A746-0716FEC14D6B}" srcOrd="3" destOrd="0" presId="urn:microsoft.com/office/officeart/2018/5/layout/IconCircleLabelList"/>
    <dgm:cxn modelId="{2141347C-A63E-41D2-8743-5D0821DA8256}" type="presParOf" srcId="{D7A9773E-D6D7-495F-90FC-58C40D22BCA0}" destId="{BC26D77F-9CBC-49EF-8402-D0EAE23D377D}" srcOrd="7" destOrd="0" presId="urn:microsoft.com/office/officeart/2018/5/layout/IconCircleLabelList"/>
    <dgm:cxn modelId="{039BB1A4-BAC1-483F-A64B-43E6EDA19370}" type="presParOf" srcId="{D7A9773E-D6D7-495F-90FC-58C40D22BCA0}" destId="{4712817E-2D73-477C-9C14-657F5E5B4BD8}" srcOrd="8" destOrd="0" presId="urn:microsoft.com/office/officeart/2018/5/layout/IconCircleLabelList"/>
    <dgm:cxn modelId="{88202B33-0796-4985-BFCB-C4313418E8E8}" type="presParOf" srcId="{4712817E-2D73-477C-9C14-657F5E5B4BD8}" destId="{2ADBA6EC-4DF5-471E-B581-617837E97A4E}" srcOrd="0" destOrd="0" presId="urn:microsoft.com/office/officeart/2018/5/layout/IconCircleLabelList"/>
    <dgm:cxn modelId="{D9A877BC-F1F8-4BC7-8DA0-DC31BB35DF39}" type="presParOf" srcId="{4712817E-2D73-477C-9C14-657F5E5B4BD8}" destId="{438B9CD3-326F-4C6C-B94F-EA7EB92F4FE6}" srcOrd="1" destOrd="0" presId="urn:microsoft.com/office/officeart/2018/5/layout/IconCircleLabelList"/>
    <dgm:cxn modelId="{6131B933-66C7-4C3A-8837-1017D7B2E4D9}" type="presParOf" srcId="{4712817E-2D73-477C-9C14-657F5E5B4BD8}" destId="{276E5335-ECD6-4ED0-B649-E70A7D1E49DA}" srcOrd="2" destOrd="0" presId="urn:microsoft.com/office/officeart/2018/5/layout/IconCircleLabelList"/>
    <dgm:cxn modelId="{49525252-3FFF-4495-AF14-565C22FD03E1}" type="presParOf" srcId="{4712817E-2D73-477C-9C14-657F5E5B4BD8}" destId="{092DC428-29B9-48A7-B0C8-A9F170EAF030}" srcOrd="3" destOrd="0" presId="urn:microsoft.com/office/officeart/2018/5/layout/IconCircleLabelList"/>
    <dgm:cxn modelId="{7E354E18-A863-4EFE-B29C-7F72E65CB9B1}" type="presParOf" srcId="{D7A9773E-D6D7-495F-90FC-58C40D22BCA0}" destId="{A0818FF4-1730-4535-BAAB-8903E3019AF3}" srcOrd="9" destOrd="0" presId="urn:microsoft.com/office/officeart/2018/5/layout/IconCircleLabelList"/>
    <dgm:cxn modelId="{5250DFF6-A58F-4E80-B7C7-C8262E21BADD}" type="presParOf" srcId="{D7A9773E-D6D7-495F-90FC-58C40D22BCA0}" destId="{D5E397F2-8B00-4FD1-86A7-C73F923607D2}" srcOrd="10" destOrd="0" presId="urn:microsoft.com/office/officeart/2018/5/layout/IconCircleLabelList"/>
    <dgm:cxn modelId="{2DFEB773-A460-48C7-AC1D-A7D9A14309AA}" type="presParOf" srcId="{D5E397F2-8B00-4FD1-86A7-C73F923607D2}" destId="{A3D992B1-27C9-4C3C-BA8E-506EC7D09F45}" srcOrd="0" destOrd="0" presId="urn:microsoft.com/office/officeart/2018/5/layout/IconCircleLabelList"/>
    <dgm:cxn modelId="{FBD2858E-20D9-4807-AE76-9508E660947C}" type="presParOf" srcId="{D5E397F2-8B00-4FD1-86A7-C73F923607D2}" destId="{75BDB121-D144-4A25-BD3F-EDF772740F47}" srcOrd="1" destOrd="0" presId="urn:microsoft.com/office/officeart/2018/5/layout/IconCircleLabelList"/>
    <dgm:cxn modelId="{179214A5-D6CA-47C1-B362-E3C0F1D3E3EA}" type="presParOf" srcId="{D5E397F2-8B00-4FD1-86A7-C73F923607D2}" destId="{991C1F1E-3491-4651-97F8-6344C0509F51}" srcOrd="2" destOrd="0" presId="urn:microsoft.com/office/officeart/2018/5/layout/IconCircleLabelList"/>
    <dgm:cxn modelId="{1B46F94D-788D-4F64-84AB-67CBC4F8E3D6}" type="presParOf" srcId="{D5E397F2-8B00-4FD1-86A7-C73F923607D2}" destId="{04917E2C-88CB-4840-BB84-A00E96172659}" srcOrd="3" destOrd="0" presId="urn:microsoft.com/office/officeart/2018/5/layout/IconCircleLabelList"/>
    <dgm:cxn modelId="{34F09189-3151-433C-BB10-2326D958D1A4}" type="presParOf" srcId="{D7A9773E-D6D7-495F-90FC-58C40D22BCA0}" destId="{0CAD006B-5FA0-4B58-A123-0D1A63A3B273}" srcOrd="11" destOrd="0" presId="urn:microsoft.com/office/officeart/2018/5/layout/IconCircleLabelList"/>
    <dgm:cxn modelId="{C084F4F7-EF66-4D3D-BD84-65EC1584EDED}" type="presParOf" srcId="{D7A9773E-D6D7-495F-90FC-58C40D22BCA0}" destId="{C604A378-1616-49A9-9BD7-0EAB16F40781}" srcOrd="12" destOrd="0" presId="urn:microsoft.com/office/officeart/2018/5/layout/IconCircleLabelList"/>
    <dgm:cxn modelId="{9830883C-0B35-4B62-9291-22A8AADE3F6A}" type="presParOf" srcId="{C604A378-1616-49A9-9BD7-0EAB16F40781}" destId="{B3DD3A6D-7493-441E-B426-B61F6FB6D436}" srcOrd="0" destOrd="0" presId="urn:microsoft.com/office/officeart/2018/5/layout/IconCircleLabelList"/>
    <dgm:cxn modelId="{9DC9CF28-AE18-48CD-A04D-B9F138EA9CD3}" type="presParOf" srcId="{C604A378-1616-49A9-9BD7-0EAB16F40781}" destId="{4D3A1C68-D3CC-4A0E-9251-A4566C121C47}" srcOrd="1" destOrd="0" presId="urn:microsoft.com/office/officeart/2018/5/layout/IconCircleLabelList"/>
    <dgm:cxn modelId="{24DA5787-768E-4E72-8849-83629DBD217E}" type="presParOf" srcId="{C604A378-1616-49A9-9BD7-0EAB16F40781}" destId="{9B1E1BEB-32C3-4CE7-8FEF-36233D97F695}" srcOrd="2" destOrd="0" presId="urn:microsoft.com/office/officeart/2018/5/layout/IconCircleLabelList"/>
    <dgm:cxn modelId="{4384E0C5-4C7B-454F-828E-5D27AA34DF2F}" type="presParOf" srcId="{C604A378-1616-49A9-9BD7-0EAB16F40781}" destId="{6BA68C3F-FA9B-4641-AA0D-CF51CC264A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b="1" dirty="0">
              <a:solidFill>
                <a:schemeClr val="bg1"/>
              </a:solidFill>
              <a:effectLst/>
              <a:cs typeface="Aptos" panose="020B0004020202020204" pitchFamily="34" charset="0"/>
            </a:rPr>
            <a:t>Nodo IoT</a:t>
          </a:r>
          <a:r>
            <a:rPr lang="it-IT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it-IT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it-IT" noProof="0" dirty="0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it-IT" b="1" dirty="0">
              <a:solidFill>
                <a:schemeClr val="bg1"/>
              </a:solidFill>
              <a:effectLst/>
              <a:cs typeface="Aptos" panose="020B0004020202020204" pitchFamily="34" charset="0"/>
            </a:rPr>
            <a:t>Back-end</a:t>
          </a:r>
          <a:endParaRPr lang="it-IT" noProof="0" dirty="0">
            <a:solidFill>
              <a:schemeClr val="bg1"/>
            </a:solidFill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it-IT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it-IT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b="1" dirty="0">
              <a:solidFill>
                <a:schemeClr val="bg1"/>
              </a:solidFill>
              <a:effectLst/>
            </a:rPr>
            <a:t>Front-end</a:t>
          </a:r>
          <a:endParaRPr lang="it-IT" noProof="0" dirty="0">
            <a:solidFill>
              <a:schemeClr val="bg1"/>
            </a:solidFill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it-IT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it-IT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F2419-10A9-4063-B10C-E9E190C3487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ECBD13-5D7D-4A6F-8391-E0A3A555F1CF}">
      <dgm:prSet custT="1"/>
      <dgm:spPr/>
      <dgm:t>
        <a:bodyPr/>
        <a:lstStyle/>
        <a:p>
          <a:r>
            <a:rPr lang="it-IT" sz="1400" dirty="0"/>
            <a:t>I</a:t>
          </a:r>
          <a:r>
            <a:rPr lang="it-IT" sz="1400" b="0" i="0" baseline="0" dirty="0"/>
            <a:t>ntegrazione di </a:t>
          </a:r>
          <a:r>
            <a:rPr lang="it-IT" sz="1400" b="0" i="0" baseline="0" dirty="0" err="1"/>
            <a:t>HeartbeatsStorage</a:t>
          </a:r>
          <a:r>
            <a:rPr lang="it-IT" sz="1400" b="0" i="0" baseline="0" dirty="0"/>
            <a:t> con dispositivi medici indossabili, come pacemaker o altri sensori vitali. I dati vitali del paziente possono essere monitorati in tempo reale,</a:t>
          </a:r>
          <a:endParaRPr lang="en-US" sz="1400" dirty="0"/>
        </a:p>
      </dgm:t>
    </dgm:pt>
    <dgm:pt modelId="{ACCD4B4B-FEB4-477D-8756-BDE36666CE63}" type="parTrans" cxnId="{5A1BB05A-29BA-4E1F-B8E4-816AC359A4F3}">
      <dgm:prSet/>
      <dgm:spPr/>
      <dgm:t>
        <a:bodyPr/>
        <a:lstStyle/>
        <a:p>
          <a:endParaRPr lang="en-US"/>
        </a:p>
      </dgm:t>
    </dgm:pt>
    <dgm:pt modelId="{63137A5A-F168-47CE-9E8F-ED5E8F91E628}" type="sibTrans" cxnId="{5A1BB05A-29BA-4E1F-B8E4-816AC359A4F3}">
      <dgm:prSet/>
      <dgm:spPr/>
      <dgm:t>
        <a:bodyPr/>
        <a:lstStyle/>
        <a:p>
          <a:endParaRPr lang="en-US"/>
        </a:p>
      </dgm:t>
    </dgm:pt>
    <dgm:pt modelId="{072BF823-FA62-4DBF-9957-31441B953957}">
      <dgm:prSet custT="1"/>
      <dgm:spPr/>
      <dgm:t>
        <a:bodyPr/>
        <a:lstStyle/>
        <a:p>
          <a:r>
            <a:rPr lang="it-IT" sz="1400" b="0" i="0" baseline="0" dirty="0"/>
            <a:t>registrati sulla blockchain e inviare avvisi automatici ai medici o ai familiari in caso di anomalie nei parametri vitali, migliorando così la tempestività degli interventi.</a:t>
          </a:r>
          <a:endParaRPr lang="en-US" sz="1400" dirty="0"/>
        </a:p>
      </dgm:t>
    </dgm:pt>
    <dgm:pt modelId="{348DE2C7-8BC2-4D04-BB98-712EED97F261}" type="parTrans" cxnId="{7A89C597-ED7B-45A1-8E36-CDC494BA5261}">
      <dgm:prSet/>
      <dgm:spPr/>
      <dgm:t>
        <a:bodyPr/>
        <a:lstStyle/>
        <a:p>
          <a:endParaRPr lang="en-US"/>
        </a:p>
      </dgm:t>
    </dgm:pt>
    <dgm:pt modelId="{932FD0FB-7F84-4330-B91B-6EA1A12FBFC2}" type="sibTrans" cxnId="{7A89C597-ED7B-45A1-8E36-CDC494BA5261}">
      <dgm:prSet/>
      <dgm:spPr/>
      <dgm:t>
        <a:bodyPr/>
        <a:lstStyle/>
        <a:p>
          <a:endParaRPr lang="en-US"/>
        </a:p>
      </dgm:t>
    </dgm:pt>
    <dgm:pt modelId="{F80E4920-1E9B-47F1-A1A6-A85A1EF8F477}">
      <dgm:prSet/>
      <dgm:spPr/>
      <dgm:t>
        <a:bodyPr/>
        <a:lstStyle/>
        <a:p>
          <a:r>
            <a:rPr lang="it-IT" dirty="0"/>
            <a:t>Estendere l'uso degli smart </a:t>
          </a:r>
          <a:r>
            <a:rPr lang="it-IT" dirty="0" err="1"/>
            <a:t>contracts</a:t>
          </a:r>
          <a:r>
            <a:rPr lang="it-IT" dirty="0"/>
            <a:t> ai macchinari medici all'interno degli ospedali potrebbe migliorare la gestione delle apparecchiature. I macchinari potrebbero registrare automaticamente report e richiedere manutenzione prima che si verifichino guasti, riducendo i tempi di inattività.</a:t>
          </a:r>
          <a:endParaRPr lang="en-US" dirty="0"/>
        </a:p>
      </dgm:t>
    </dgm:pt>
    <dgm:pt modelId="{88FC008C-0F71-4BCC-9BD0-F13BA9B99E23}" type="parTrans" cxnId="{54BC8CDB-C72A-4F72-BBEA-CB753AED1185}">
      <dgm:prSet/>
      <dgm:spPr/>
      <dgm:t>
        <a:bodyPr/>
        <a:lstStyle/>
        <a:p>
          <a:endParaRPr lang="en-US"/>
        </a:p>
      </dgm:t>
    </dgm:pt>
    <dgm:pt modelId="{311B1BDF-0CC8-4ACF-8142-B022152DE886}" type="sibTrans" cxnId="{54BC8CDB-C72A-4F72-BBEA-CB753AED1185}">
      <dgm:prSet/>
      <dgm:spPr/>
      <dgm:t>
        <a:bodyPr/>
        <a:lstStyle/>
        <a:p>
          <a:endParaRPr lang="en-US"/>
        </a:p>
      </dgm:t>
    </dgm:pt>
    <dgm:pt modelId="{AAE6A6E2-7C65-475E-A77A-983D9BFC84BB}">
      <dgm:prSet/>
      <dgm:spPr/>
      <dgm:t>
        <a:bodyPr/>
        <a:lstStyle/>
        <a:p>
          <a:r>
            <a:rPr lang="it-IT" dirty="0"/>
            <a:t>Possibilità per gli utenti di caricare e gestire le proprie cartelle cliniche e analisi mediche su una piattaforma blockchain. I pazienti potrebbero accedere ai propri dati sanitari in qualsiasi momento e da qualsiasi luogo, facilitando il trattamento medico durante viaggi o trasferimenti tra diverse strutture sanitarie.</a:t>
          </a:r>
          <a:endParaRPr lang="en-US" dirty="0"/>
        </a:p>
      </dgm:t>
    </dgm:pt>
    <dgm:pt modelId="{A214D95E-1F4B-4C68-B3F4-8D50B7D76FD5}" type="parTrans" cxnId="{E95C6998-96FC-45E5-9F84-EC67A5961D33}">
      <dgm:prSet/>
      <dgm:spPr/>
      <dgm:t>
        <a:bodyPr/>
        <a:lstStyle/>
        <a:p>
          <a:endParaRPr lang="en-US"/>
        </a:p>
      </dgm:t>
    </dgm:pt>
    <dgm:pt modelId="{CD8BE6F6-405F-4645-810B-25AD05B331FD}" type="sibTrans" cxnId="{E95C6998-96FC-45E5-9F84-EC67A5961D33}">
      <dgm:prSet/>
      <dgm:spPr/>
      <dgm:t>
        <a:bodyPr/>
        <a:lstStyle/>
        <a:p>
          <a:endParaRPr lang="en-US"/>
        </a:p>
      </dgm:t>
    </dgm:pt>
    <dgm:pt modelId="{511E4329-C297-448C-94DF-6B020EDE5F50}" type="pres">
      <dgm:prSet presAssocID="{C0FF2419-10A9-4063-B10C-E9E190C34876}" presName="root" presStyleCnt="0">
        <dgm:presLayoutVars>
          <dgm:dir/>
          <dgm:resizeHandles val="exact"/>
        </dgm:presLayoutVars>
      </dgm:prSet>
      <dgm:spPr/>
    </dgm:pt>
    <dgm:pt modelId="{63ECDFE8-B902-433F-BD4F-A9F981453601}" type="pres">
      <dgm:prSet presAssocID="{07ECBD13-5D7D-4A6F-8391-E0A3A555F1CF}" presName="compNode" presStyleCnt="0"/>
      <dgm:spPr/>
    </dgm:pt>
    <dgm:pt modelId="{28D7DB4A-E740-4C54-AF2A-F9B462D8A079}" type="pres">
      <dgm:prSet presAssocID="{07ECBD13-5D7D-4A6F-8391-E0A3A555F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ito cardiaco"/>
        </a:ext>
      </dgm:extLst>
    </dgm:pt>
    <dgm:pt modelId="{7F046994-E436-4964-B563-12669C633A2F}" type="pres">
      <dgm:prSet presAssocID="{07ECBD13-5D7D-4A6F-8391-E0A3A555F1CF}" presName="spaceRect" presStyleCnt="0"/>
      <dgm:spPr/>
    </dgm:pt>
    <dgm:pt modelId="{71E5080E-9CF3-49E6-808D-2A00F2B9A5CF}" type="pres">
      <dgm:prSet presAssocID="{07ECBD13-5D7D-4A6F-8391-E0A3A555F1CF}" presName="textRect" presStyleLbl="revTx" presStyleIdx="0" presStyleCnt="4" custScaleY="119260">
        <dgm:presLayoutVars>
          <dgm:chMax val="1"/>
          <dgm:chPref val="1"/>
        </dgm:presLayoutVars>
      </dgm:prSet>
      <dgm:spPr/>
    </dgm:pt>
    <dgm:pt modelId="{34AB54E4-A2B2-42A4-8B1E-15026320A820}" type="pres">
      <dgm:prSet presAssocID="{63137A5A-F168-47CE-9E8F-ED5E8F91E628}" presName="sibTrans" presStyleCnt="0"/>
      <dgm:spPr/>
    </dgm:pt>
    <dgm:pt modelId="{30F082E7-5302-431A-9F58-AD0CB738B2BB}" type="pres">
      <dgm:prSet presAssocID="{072BF823-FA62-4DBF-9957-31441B953957}" presName="compNode" presStyleCnt="0"/>
      <dgm:spPr/>
    </dgm:pt>
    <dgm:pt modelId="{8B3DB978-9598-469D-B41B-66A6F28315A8}" type="pres">
      <dgm:prSet presAssocID="{072BF823-FA62-4DBF-9957-31441B9539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oscopio"/>
        </a:ext>
      </dgm:extLst>
    </dgm:pt>
    <dgm:pt modelId="{C4BE4E0E-F04A-42A5-A00F-60F8E93DB6CD}" type="pres">
      <dgm:prSet presAssocID="{072BF823-FA62-4DBF-9957-31441B953957}" presName="spaceRect" presStyleCnt="0"/>
      <dgm:spPr/>
    </dgm:pt>
    <dgm:pt modelId="{B7C262C9-0836-45E1-A208-E750B1CB5FB5}" type="pres">
      <dgm:prSet presAssocID="{072BF823-FA62-4DBF-9957-31441B953957}" presName="textRect" presStyleLbl="revTx" presStyleIdx="1" presStyleCnt="4">
        <dgm:presLayoutVars>
          <dgm:chMax val="1"/>
          <dgm:chPref val="1"/>
        </dgm:presLayoutVars>
      </dgm:prSet>
      <dgm:spPr/>
    </dgm:pt>
    <dgm:pt modelId="{9A6FBF82-57DD-46E7-9802-CD115FF88673}" type="pres">
      <dgm:prSet presAssocID="{932FD0FB-7F84-4330-B91B-6EA1A12FBFC2}" presName="sibTrans" presStyleCnt="0"/>
      <dgm:spPr/>
    </dgm:pt>
    <dgm:pt modelId="{8A10DC6E-946D-48D2-8BFE-4C555C884C4A}" type="pres">
      <dgm:prSet presAssocID="{F80E4920-1E9B-47F1-A1A6-A85A1EF8F477}" presName="compNode" presStyleCnt="0"/>
      <dgm:spPr/>
    </dgm:pt>
    <dgm:pt modelId="{8C8BD257-CE6E-48DC-9E0F-6D2B5A5605C8}" type="pres">
      <dgm:prSet presAssocID="{F80E4920-1E9B-47F1-A1A6-A85A1EF8F4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ttore"/>
        </a:ext>
      </dgm:extLst>
    </dgm:pt>
    <dgm:pt modelId="{65A8F446-97D5-413B-AD07-EFB4D293B73C}" type="pres">
      <dgm:prSet presAssocID="{F80E4920-1E9B-47F1-A1A6-A85A1EF8F477}" presName="spaceRect" presStyleCnt="0"/>
      <dgm:spPr/>
    </dgm:pt>
    <dgm:pt modelId="{CB3DEEF4-D84C-4C05-A0ED-0E0BAC2345B9}" type="pres">
      <dgm:prSet presAssocID="{F80E4920-1E9B-47F1-A1A6-A85A1EF8F477}" presName="textRect" presStyleLbl="revTx" presStyleIdx="2" presStyleCnt="4">
        <dgm:presLayoutVars>
          <dgm:chMax val="1"/>
          <dgm:chPref val="1"/>
        </dgm:presLayoutVars>
      </dgm:prSet>
      <dgm:spPr/>
    </dgm:pt>
    <dgm:pt modelId="{65E0510C-D304-4F90-B992-DB492D983C94}" type="pres">
      <dgm:prSet presAssocID="{311B1BDF-0CC8-4ACF-8142-B022152DE886}" presName="sibTrans" presStyleCnt="0"/>
      <dgm:spPr/>
    </dgm:pt>
    <dgm:pt modelId="{4E13093D-0A95-4254-93BF-D67CF93538E2}" type="pres">
      <dgm:prSet presAssocID="{AAE6A6E2-7C65-475E-A77A-983D9BFC84BB}" presName="compNode" presStyleCnt="0"/>
      <dgm:spPr/>
    </dgm:pt>
    <dgm:pt modelId="{38DFB0DF-6608-468E-AC59-610A11EF884E}" type="pres">
      <dgm:prSet presAssocID="{AAE6A6E2-7C65-475E-A77A-983D9BFC84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B500A9A-2EEC-47DA-8F57-3A32B8B88801}" type="pres">
      <dgm:prSet presAssocID="{AAE6A6E2-7C65-475E-A77A-983D9BFC84BB}" presName="spaceRect" presStyleCnt="0"/>
      <dgm:spPr/>
    </dgm:pt>
    <dgm:pt modelId="{8F6C43C7-2936-410E-BAE0-472558D85685}" type="pres">
      <dgm:prSet presAssocID="{AAE6A6E2-7C65-475E-A77A-983D9BFC84B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12A4A01-E1F6-4DDE-B4E0-1F5D19D44E4C}" type="presOf" srcId="{C0FF2419-10A9-4063-B10C-E9E190C34876}" destId="{511E4329-C297-448C-94DF-6B020EDE5F50}" srcOrd="0" destOrd="0" presId="urn:microsoft.com/office/officeart/2018/2/layout/IconLabelList"/>
    <dgm:cxn modelId="{2B524B61-12F4-44DB-9603-515031AB539D}" type="presOf" srcId="{072BF823-FA62-4DBF-9957-31441B953957}" destId="{B7C262C9-0836-45E1-A208-E750B1CB5FB5}" srcOrd="0" destOrd="0" presId="urn:microsoft.com/office/officeart/2018/2/layout/IconLabelList"/>
    <dgm:cxn modelId="{0D3CC272-E8C0-4B5B-9474-9ECB02521ACC}" type="presOf" srcId="{07ECBD13-5D7D-4A6F-8391-E0A3A555F1CF}" destId="{71E5080E-9CF3-49E6-808D-2A00F2B9A5CF}" srcOrd="0" destOrd="0" presId="urn:microsoft.com/office/officeart/2018/2/layout/IconLabelList"/>
    <dgm:cxn modelId="{5A1BB05A-29BA-4E1F-B8E4-816AC359A4F3}" srcId="{C0FF2419-10A9-4063-B10C-E9E190C34876}" destId="{07ECBD13-5D7D-4A6F-8391-E0A3A555F1CF}" srcOrd="0" destOrd="0" parTransId="{ACCD4B4B-FEB4-477D-8756-BDE36666CE63}" sibTransId="{63137A5A-F168-47CE-9E8F-ED5E8F91E628}"/>
    <dgm:cxn modelId="{7A89C597-ED7B-45A1-8E36-CDC494BA5261}" srcId="{C0FF2419-10A9-4063-B10C-E9E190C34876}" destId="{072BF823-FA62-4DBF-9957-31441B953957}" srcOrd="1" destOrd="0" parTransId="{348DE2C7-8BC2-4D04-BB98-712EED97F261}" sibTransId="{932FD0FB-7F84-4330-B91B-6EA1A12FBFC2}"/>
    <dgm:cxn modelId="{E95C6998-96FC-45E5-9F84-EC67A5961D33}" srcId="{C0FF2419-10A9-4063-B10C-E9E190C34876}" destId="{AAE6A6E2-7C65-475E-A77A-983D9BFC84BB}" srcOrd="3" destOrd="0" parTransId="{A214D95E-1F4B-4C68-B3F4-8D50B7D76FD5}" sibTransId="{CD8BE6F6-405F-4645-810B-25AD05B331FD}"/>
    <dgm:cxn modelId="{C44B35A8-FE3A-492F-96DC-F4C6342ABF26}" type="presOf" srcId="{AAE6A6E2-7C65-475E-A77A-983D9BFC84BB}" destId="{8F6C43C7-2936-410E-BAE0-472558D85685}" srcOrd="0" destOrd="0" presId="urn:microsoft.com/office/officeart/2018/2/layout/IconLabelList"/>
    <dgm:cxn modelId="{3DAA5FC7-21A6-42EB-9D0A-8B0AC9D0A1D4}" type="presOf" srcId="{F80E4920-1E9B-47F1-A1A6-A85A1EF8F477}" destId="{CB3DEEF4-D84C-4C05-A0ED-0E0BAC2345B9}" srcOrd="0" destOrd="0" presId="urn:microsoft.com/office/officeart/2018/2/layout/IconLabelList"/>
    <dgm:cxn modelId="{54BC8CDB-C72A-4F72-BBEA-CB753AED1185}" srcId="{C0FF2419-10A9-4063-B10C-E9E190C34876}" destId="{F80E4920-1E9B-47F1-A1A6-A85A1EF8F477}" srcOrd="2" destOrd="0" parTransId="{88FC008C-0F71-4BCC-9BD0-F13BA9B99E23}" sibTransId="{311B1BDF-0CC8-4ACF-8142-B022152DE886}"/>
    <dgm:cxn modelId="{6AB0E434-C722-4EF9-902A-B883D8AF09F6}" type="presParOf" srcId="{511E4329-C297-448C-94DF-6B020EDE5F50}" destId="{63ECDFE8-B902-433F-BD4F-A9F981453601}" srcOrd="0" destOrd="0" presId="urn:microsoft.com/office/officeart/2018/2/layout/IconLabelList"/>
    <dgm:cxn modelId="{B4E36770-2F58-4C54-BAEF-84A828622C24}" type="presParOf" srcId="{63ECDFE8-B902-433F-BD4F-A9F981453601}" destId="{28D7DB4A-E740-4C54-AF2A-F9B462D8A079}" srcOrd="0" destOrd="0" presId="urn:microsoft.com/office/officeart/2018/2/layout/IconLabelList"/>
    <dgm:cxn modelId="{A8F4661D-0F04-4AC3-BC71-DCEE52A719F3}" type="presParOf" srcId="{63ECDFE8-B902-433F-BD4F-A9F981453601}" destId="{7F046994-E436-4964-B563-12669C633A2F}" srcOrd="1" destOrd="0" presId="urn:microsoft.com/office/officeart/2018/2/layout/IconLabelList"/>
    <dgm:cxn modelId="{6A04D2FC-E51D-4BAC-8ED0-1724A0BDD6E8}" type="presParOf" srcId="{63ECDFE8-B902-433F-BD4F-A9F981453601}" destId="{71E5080E-9CF3-49E6-808D-2A00F2B9A5CF}" srcOrd="2" destOrd="0" presId="urn:microsoft.com/office/officeart/2018/2/layout/IconLabelList"/>
    <dgm:cxn modelId="{9FC69BD3-42F8-40BC-B0F7-AF7C9D6662CE}" type="presParOf" srcId="{511E4329-C297-448C-94DF-6B020EDE5F50}" destId="{34AB54E4-A2B2-42A4-8B1E-15026320A820}" srcOrd="1" destOrd="0" presId="urn:microsoft.com/office/officeart/2018/2/layout/IconLabelList"/>
    <dgm:cxn modelId="{1B292519-AD4F-42DF-B0B6-3E05D5E911BE}" type="presParOf" srcId="{511E4329-C297-448C-94DF-6B020EDE5F50}" destId="{30F082E7-5302-431A-9F58-AD0CB738B2BB}" srcOrd="2" destOrd="0" presId="urn:microsoft.com/office/officeart/2018/2/layout/IconLabelList"/>
    <dgm:cxn modelId="{2EBD20AD-1037-420A-83DC-A24CF6B7BCDC}" type="presParOf" srcId="{30F082E7-5302-431A-9F58-AD0CB738B2BB}" destId="{8B3DB978-9598-469D-B41B-66A6F28315A8}" srcOrd="0" destOrd="0" presId="urn:microsoft.com/office/officeart/2018/2/layout/IconLabelList"/>
    <dgm:cxn modelId="{49EB7566-2CBA-451B-A621-7167F295A6C8}" type="presParOf" srcId="{30F082E7-5302-431A-9F58-AD0CB738B2BB}" destId="{C4BE4E0E-F04A-42A5-A00F-60F8E93DB6CD}" srcOrd="1" destOrd="0" presId="urn:microsoft.com/office/officeart/2018/2/layout/IconLabelList"/>
    <dgm:cxn modelId="{65F0F51A-14EF-4B2B-8D0A-24DE0FBD7DD6}" type="presParOf" srcId="{30F082E7-5302-431A-9F58-AD0CB738B2BB}" destId="{B7C262C9-0836-45E1-A208-E750B1CB5FB5}" srcOrd="2" destOrd="0" presId="urn:microsoft.com/office/officeart/2018/2/layout/IconLabelList"/>
    <dgm:cxn modelId="{D4B562D1-C357-4720-AB8E-32CFC6DE9997}" type="presParOf" srcId="{511E4329-C297-448C-94DF-6B020EDE5F50}" destId="{9A6FBF82-57DD-46E7-9802-CD115FF88673}" srcOrd="3" destOrd="0" presId="urn:microsoft.com/office/officeart/2018/2/layout/IconLabelList"/>
    <dgm:cxn modelId="{2543B6A7-9205-40B0-B3EA-3E65E4FAE6BF}" type="presParOf" srcId="{511E4329-C297-448C-94DF-6B020EDE5F50}" destId="{8A10DC6E-946D-48D2-8BFE-4C555C884C4A}" srcOrd="4" destOrd="0" presId="urn:microsoft.com/office/officeart/2018/2/layout/IconLabelList"/>
    <dgm:cxn modelId="{7AE972C4-3F42-4FC3-B3B6-C230B4BBA3F6}" type="presParOf" srcId="{8A10DC6E-946D-48D2-8BFE-4C555C884C4A}" destId="{8C8BD257-CE6E-48DC-9E0F-6D2B5A5605C8}" srcOrd="0" destOrd="0" presId="urn:microsoft.com/office/officeart/2018/2/layout/IconLabelList"/>
    <dgm:cxn modelId="{4DFAD894-8E5D-4794-9852-EAFE3121CD14}" type="presParOf" srcId="{8A10DC6E-946D-48D2-8BFE-4C555C884C4A}" destId="{65A8F446-97D5-413B-AD07-EFB4D293B73C}" srcOrd="1" destOrd="0" presId="urn:microsoft.com/office/officeart/2018/2/layout/IconLabelList"/>
    <dgm:cxn modelId="{48CE05A4-358D-49FE-9E52-A471E12E590F}" type="presParOf" srcId="{8A10DC6E-946D-48D2-8BFE-4C555C884C4A}" destId="{CB3DEEF4-D84C-4C05-A0ED-0E0BAC2345B9}" srcOrd="2" destOrd="0" presId="urn:microsoft.com/office/officeart/2018/2/layout/IconLabelList"/>
    <dgm:cxn modelId="{CCC0CA1D-0152-4677-968E-0CCDF1AF0EF5}" type="presParOf" srcId="{511E4329-C297-448C-94DF-6B020EDE5F50}" destId="{65E0510C-D304-4F90-B992-DB492D983C94}" srcOrd="5" destOrd="0" presId="urn:microsoft.com/office/officeart/2018/2/layout/IconLabelList"/>
    <dgm:cxn modelId="{DCB3EA2C-8C74-405B-825E-4F94CF0D68E0}" type="presParOf" srcId="{511E4329-C297-448C-94DF-6B020EDE5F50}" destId="{4E13093D-0A95-4254-93BF-D67CF93538E2}" srcOrd="6" destOrd="0" presId="urn:microsoft.com/office/officeart/2018/2/layout/IconLabelList"/>
    <dgm:cxn modelId="{79790B2E-FAB5-4D77-85B9-39A552984289}" type="presParOf" srcId="{4E13093D-0A95-4254-93BF-D67CF93538E2}" destId="{38DFB0DF-6608-468E-AC59-610A11EF884E}" srcOrd="0" destOrd="0" presId="urn:microsoft.com/office/officeart/2018/2/layout/IconLabelList"/>
    <dgm:cxn modelId="{1E1F79F9-B557-4D47-B5E9-ADC7435F4BD7}" type="presParOf" srcId="{4E13093D-0A95-4254-93BF-D67CF93538E2}" destId="{5B500A9A-2EEC-47DA-8F57-3A32B8B88801}" srcOrd="1" destOrd="0" presId="urn:microsoft.com/office/officeart/2018/2/layout/IconLabelList"/>
    <dgm:cxn modelId="{9C6DDCC4-98AC-42AD-ABAB-E9C3B177423E}" type="presParOf" srcId="{4E13093D-0A95-4254-93BF-D67CF93538E2}" destId="{8F6C43C7-2936-410E-BAE0-472558D856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89470-598E-49D2-B638-EA24EA69C28C}">
      <dsp:nvSpPr>
        <dsp:cNvPr id="0" name=""/>
        <dsp:cNvSpPr/>
      </dsp:nvSpPr>
      <dsp:spPr>
        <a:xfrm>
          <a:off x="1346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C00046-8406-45DA-96CD-2D23C6BAADA2}">
      <dsp:nvSpPr>
        <dsp:cNvPr id="0" name=""/>
        <dsp:cNvSpPr/>
      </dsp:nvSpPr>
      <dsp:spPr>
        <a:xfrm>
          <a:off x="526437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La tesi presentata si propone di esaminare e studiare la tecnologia blockchain nel settore sanitario, al fine di garantire la condivisione e l’accesso sicuro ai dati sensibili del paziente da parte di assicuratori, medici e del paziente stesso. </a:t>
          </a:r>
          <a:endParaRPr lang="en-US" sz="2400" kern="1200" dirty="0"/>
        </a:p>
      </dsp:txBody>
      <dsp:txXfrm>
        <a:off x="614330" y="676013"/>
        <a:ext cx="4550037" cy="2825112"/>
      </dsp:txXfrm>
    </dsp:sp>
    <dsp:sp modelId="{E316E8F9-5DD8-487B-B8C0-C8C0742BBB27}">
      <dsp:nvSpPr>
        <dsp:cNvPr id="0" name=""/>
        <dsp:cNvSpPr/>
      </dsp:nvSpPr>
      <dsp:spPr>
        <a:xfrm>
          <a:off x="5777353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C03A8B-6D5F-4263-878B-CAB37A3147BE}">
      <dsp:nvSpPr>
        <dsp:cNvPr id="0" name=""/>
        <dsp:cNvSpPr/>
      </dsp:nvSpPr>
      <dsp:spPr>
        <a:xfrm>
          <a:off x="6302444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Con questo scopo è stato realizzato un applicativo capace di memorizzare dati sensibili di un paziente all’interno della blockchain utilizzando un nodo IoT e un’interfaccia semplice ed intuitiva.</a:t>
          </a:r>
          <a:endParaRPr lang="en-US" sz="2400" kern="1200"/>
        </a:p>
      </dsp:txBody>
      <dsp:txXfrm>
        <a:off x="6390337" y="676013"/>
        <a:ext cx="4550037" cy="2825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7D0C1-2290-40CF-B240-90BAA08100C4}">
      <dsp:nvSpPr>
        <dsp:cNvPr id="0" name=""/>
        <dsp:cNvSpPr/>
      </dsp:nvSpPr>
      <dsp:spPr>
        <a:xfrm>
          <a:off x="0" y="4666"/>
          <a:ext cx="11029615" cy="5288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D3E08-1113-49D1-82F0-110C24CF2716}">
      <dsp:nvSpPr>
        <dsp:cNvPr id="0" name=""/>
        <dsp:cNvSpPr/>
      </dsp:nvSpPr>
      <dsp:spPr>
        <a:xfrm>
          <a:off x="159980" y="123660"/>
          <a:ext cx="291157" cy="290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4FDC4-D42C-4B49-AD2B-D56BC95957A0}">
      <dsp:nvSpPr>
        <dsp:cNvPr id="0" name=""/>
        <dsp:cNvSpPr/>
      </dsp:nvSpPr>
      <dsp:spPr>
        <a:xfrm>
          <a:off x="611118" y="4666"/>
          <a:ext cx="10372690" cy="611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17" tIns="64717" rIns="64717" bIns="647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Dentacoin:</a:t>
          </a:r>
          <a:r>
            <a:rPr lang="it-IT" sz="1400" kern="1200"/>
            <a:t> è una criptovaluta per il settore odontoiatrico sviluppata con l’obiettivo di creare una rete che metta in contatto diretto dentisti e pazienti tramite una soluzione di pagamento sicura e trasparente.</a:t>
          </a:r>
          <a:endParaRPr lang="en-US" sz="1400" kern="1200"/>
        </a:p>
      </dsp:txBody>
      <dsp:txXfrm>
        <a:off x="611118" y="4666"/>
        <a:ext cx="10372690" cy="611494"/>
      </dsp:txXfrm>
    </dsp:sp>
    <dsp:sp modelId="{7F01234B-4AD0-46D5-8C3A-504FB6593607}">
      <dsp:nvSpPr>
        <dsp:cNvPr id="0" name=""/>
        <dsp:cNvSpPr/>
      </dsp:nvSpPr>
      <dsp:spPr>
        <a:xfrm>
          <a:off x="0" y="769035"/>
          <a:ext cx="11029615" cy="5288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E3802-049B-42AE-AD8A-9058C890E038}">
      <dsp:nvSpPr>
        <dsp:cNvPr id="0" name=""/>
        <dsp:cNvSpPr/>
      </dsp:nvSpPr>
      <dsp:spPr>
        <a:xfrm>
          <a:off x="159980" y="888029"/>
          <a:ext cx="291157" cy="290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5C741-0A58-4F70-99EA-A1BA33C70AD8}">
      <dsp:nvSpPr>
        <dsp:cNvPr id="0" name=""/>
        <dsp:cNvSpPr/>
      </dsp:nvSpPr>
      <dsp:spPr>
        <a:xfrm>
          <a:off x="611118" y="769035"/>
          <a:ext cx="10372690" cy="611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17" tIns="64717" rIns="64717" bIns="647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MediBloc</a:t>
          </a:r>
          <a:r>
            <a:rPr lang="it-IT" sz="1400" kern="1200"/>
            <a:t>: è una piattaforma blockchain progettata per consentire ai pazienti di gestire in modo sicuro i propri dati medici e condividerli con operatori sanitari e ricercatori. Gli utenti possono inserire volontariamente le proprie informazioni e i propri dati sanitari e ricevere in cambio token MediBloc. Questi token possono essere usati per acquistare farmaci e per altri benefici. </a:t>
          </a:r>
          <a:endParaRPr lang="en-US" sz="1400" kern="1200"/>
        </a:p>
      </dsp:txBody>
      <dsp:txXfrm>
        <a:off x="611118" y="769035"/>
        <a:ext cx="10372690" cy="611494"/>
      </dsp:txXfrm>
    </dsp:sp>
    <dsp:sp modelId="{BF8B50A8-9FB5-441F-822F-25BB13B11BF0}">
      <dsp:nvSpPr>
        <dsp:cNvPr id="0" name=""/>
        <dsp:cNvSpPr/>
      </dsp:nvSpPr>
      <dsp:spPr>
        <a:xfrm>
          <a:off x="0" y="1533404"/>
          <a:ext cx="11029615" cy="5288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E8437-68F5-4B05-8666-32A1C035346D}">
      <dsp:nvSpPr>
        <dsp:cNvPr id="0" name=""/>
        <dsp:cNvSpPr/>
      </dsp:nvSpPr>
      <dsp:spPr>
        <a:xfrm>
          <a:off x="159980" y="1652397"/>
          <a:ext cx="291157" cy="290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D4481-79B4-4C25-9CD7-485C3EF6A2B9}">
      <dsp:nvSpPr>
        <dsp:cNvPr id="0" name=""/>
        <dsp:cNvSpPr/>
      </dsp:nvSpPr>
      <dsp:spPr>
        <a:xfrm>
          <a:off x="611118" y="1533404"/>
          <a:ext cx="10372690" cy="611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17" tIns="64717" rIns="64717" bIns="647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Medicalchain</a:t>
          </a:r>
          <a:r>
            <a:rPr lang="it-IT" sz="1400" kern="1200"/>
            <a:t>: Gli utenti possono autorizzare medici e farmacisti ad accedere ai propri documenti sanitari. L’accesso ai dati dei pazienti è gestito dai pazienti stessi che possono autorizzare medici e farmacisti garantendo la sicurezza e la privacy dei dati. Ogni transazione di accesso alle cartelle cliniche elettroniche viene registrata sulla blockchain, fornendo una tracciabilità completa e una maggiore trasparenza.</a:t>
          </a:r>
          <a:endParaRPr lang="en-US" sz="1400" kern="1200"/>
        </a:p>
      </dsp:txBody>
      <dsp:txXfrm>
        <a:off x="611118" y="1533404"/>
        <a:ext cx="10372690" cy="611494"/>
      </dsp:txXfrm>
    </dsp:sp>
    <dsp:sp modelId="{50F2C005-64BC-4CF3-B5C4-E22152B01475}">
      <dsp:nvSpPr>
        <dsp:cNvPr id="0" name=""/>
        <dsp:cNvSpPr/>
      </dsp:nvSpPr>
      <dsp:spPr>
        <a:xfrm>
          <a:off x="0" y="2297772"/>
          <a:ext cx="11029615" cy="5288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7234A-08F9-4F89-8282-DF87AA13EF9A}">
      <dsp:nvSpPr>
        <dsp:cNvPr id="0" name=""/>
        <dsp:cNvSpPr/>
      </dsp:nvSpPr>
      <dsp:spPr>
        <a:xfrm>
          <a:off x="159980" y="2416766"/>
          <a:ext cx="291157" cy="2908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359BE-BF5C-4CF3-B105-E91AE7812E01}">
      <dsp:nvSpPr>
        <dsp:cNvPr id="0" name=""/>
        <dsp:cNvSpPr/>
      </dsp:nvSpPr>
      <dsp:spPr>
        <a:xfrm>
          <a:off x="611118" y="2297772"/>
          <a:ext cx="10372690" cy="611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17" tIns="64717" rIns="64717" bIns="647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MedicalVeda</a:t>
          </a:r>
          <a:r>
            <a:rPr lang="it-IT" sz="1400" kern="1200"/>
            <a:t>: utilizza nuove tecnologie all'avanguardia come blockchain, Intelligenza Artificiale e Machine learning. L'intelligenza artificiale analizza i dati genetici per identificare le variazioni individuali e personalizzare i piani di trattamento in base al corredo genetico unico di un paziente.</a:t>
          </a:r>
          <a:endParaRPr lang="en-US" sz="1400" kern="1200"/>
        </a:p>
      </dsp:txBody>
      <dsp:txXfrm>
        <a:off x="611118" y="2297772"/>
        <a:ext cx="10372690" cy="611494"/>
      </dsp:txXfrm>
    </dsp:sp>
    <dsp:sp modelId="{2C380E55-055B-4932-84FF-5910F9C2C257}">
      <dsp:nvSpPr>
        <dsp:cNvPr id="0" name=""/>
        <dsp:cNvSpPr/>
      </dsp:nvSpPr>
      <dsp:spPr>
        <a:xfrm>
          <a:off x="0" y="3062141"/>
          <a:ext cx="11029615" cy="5288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F913D-1362-4608-AAC4-534646C6D385}">
      <dsp:nvSpPr>
        <dsp:cNvPr id="0" name=""/>
        <dsp:cNvSpPr/>
      </dsp:nvSpPr>
      <dsp:spPr>
        <a:xfrm>
          <a:off x="159980" y="3181134"/>
          <a:ext cx="291157" cy="2908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4B9CF-D210-4D7F-ACF3-E0A5FA17AF88}">
      <dsp:nvSpPr>
        <dsp:cNvPr id="0" name=""/>
        <dsp:cNvSpPr/>
      </dsp:nvSpPr>
      <dsp:spPr>
        <a:xfrm>
          <a:off x="611118" y="3062141"/>
          <a:ext cx="10372690" cy="611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17" tIns="64717" rIns="64717" bIns="647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/>
            <a:t>Nebula </a:t>
          </a:r>
          <a:r>
            <a:rPr lang="it-IT" sz="1400" b="1" kern="1200" dirty="0" err="1"/>
            <a:t>Genomics</a:t>
          </a:r>
          <a:r>
            <a:rPr lang="it-IT" sz="1400" kern="1200" dirty="0"/>
            <a:t>: la piattaforma consente ai pazienti di caricare i propri dati genomici su una blockchain e di vendere </a:t>
          </a:r>
          <a:r>
            <a:rPr lang="it-IT" sz="1400" kern="1200"/>
            <a:t>l'accesso a questi </a:t>
          </a:r>
          <a:r>
            <a:rPr lang="it-IT" sz="1400" kern="1200" dirty="0"/>
            <a:t>dati ricercatori e aziende farmaceutiche. Il sistema permette agli utenti di decidere se e come monetizzare i loro dati, offrendo la possibilità di renderli disponibili per studi di ricerca in cambio di compensi.</a:t>
          </a:r>
          <a:endParaRPr lang="en-US" sz="1400" kern="1200" dirty="0"/>
        </a:p>
      </dsp:txBody>
      <dsp:txXfrm>
        <a:off x="611118" y="3062141"/>
        <a:ext cx="10372690" cy="611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C3A44-6C45-4140-8672-EE68C9295AE1}">
      <dsp:nvSpPr>
        <dsp:cNvPr id="0" name=""/>
        <dsp:cNvSpPr/>
      </dsp:nvSpPr>
      <dsp:spPr>
        <a:xfrm>
          <a:off x="273947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A8200-06C4-4C47-9B71-6503A0659017}">
      <dsp:nvSpPr>
        <dsp:cNvPr id="0" name=""/>
        <dsp:cNvSpPr/>
      </dsp:nvSpPr>
      <dsp:spPr>
        <a:xfrm>
          <a:off x="456302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0B4C5-8628-40B5-9716-062E56DFCD38}">
      <dsp:nvSpPr>
        <dsp:cNvPr id="0" name=""/>
        <dsp:cNvSpPr/>
      </dsp:nvSpPr>
      <dsp:spPr>
        <a:xfrm>
          <a:off x="414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Arduino IDE</a:t>
          </a:r>
          <a:r>
            <a:rPr lang="it-IT" sz="1100" u="sng" kern="1200"/>
            <a:t>: per la creazione e il caricamento dello sketch sul board.</a:t>
          </a:r>
          <a:endParaRPr lang="en-US" sz="1100" u="sng" kern="1200"/>
        </a:p>
      </dsp:txBody>
      <dsp:txXfrm>
        <a:off x="414" y="2260207"/>
        <a:ext cx="1402734" cy="806572"/>
      </dsp:txXfrm>
    </dsp:sp>
    <dsp:sp modelId="{317D7CAF-E8F5-44C9-9D08-756C4ED84152}">
      <dsp:nvSpPr>
        <dsp:cNvPr id="0" name=""/>
        <dsp:cNvSpPr/>
      </dsp:nvSpPr>
      <dsp:spPr>
        <a:xfrm>
          <a:off x="1922160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52753-02BE-4FB2-AC11-F5B8805F8615}">
      <dsp:nvSpPr>
        <dsp:cNvPr id="0" name=""/>
        <dsp:cNvSpPr/>
      </dsp:nvSpPr>
      <dsp:spPr>
        <a:xfrm>
          <a:off x="2104515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03EC9-5BD5-4EFA-AF1E-62E2DA0898C3}">
      <dsp:nvSpPr>
        <dsp:cNvPr id="0" name=""/>
        <dsp:cNvSpPr/>
      </dsp:nvSpPr>
      <dsp:spPr>
        <a:xfrm>
          <a:off x="1648627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WSL (Windows Subsystem for Linux):</a:t>
          </a:r>
          <a:r>
            <a:rPr lang="it-IT" sz="1100" u="sng" kern="1200"/>
            <a:t> distribuzione Linux su Windows, utilizzata per eseguire comandi e programmi Linux.</a:t>
          </a:r>
          <a:endParaRPr lang="en-US" sz="1100" u="sng" kern="1200"/>
        </a:p>
      </dsp:txBody>
      <dsp:txXfrm>
        <a:off x="1648627" y="2260207"/>
        <a:ext cx="1402734" cy="806572"/>
      </dsp:txXfrm>
    </dsp:sp>
    <dsp:sp modelId="{70A572A0-CDC3-4B3E-86D4-1936F8FD1544}">
      <dsp:nvSpPr>
        <dsp:cNvPr id="0" name=""/>
        <dsp:cNvSpPr/>
      </dsp:nvSpPr>
      <dsp:spPr>
        <a:xfrm>
          <a:off x="3570373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F91E3-7329-4B01-88F5-BBAEF86567B2}">
      <dsp:nvSpPr>
        <dsp:cNvPr id="0" name=""/>
        <dsp:cNvSpPr/>
      </dsp:nvSpPr>
      <dsp:spPr>
        <a:xfrm>
          <a:off x="3752728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16C96-1BCC-45F7-9A69-213BF39514EC}">
      <dsp:nvSpPr>
        <dsp:cNvPr id="0" name=""/>
        <dsp:cNvSpPr/>
      </dsp:nvSpPr>
      <dsp:spPr>
        <a:xfrm>
          <a:off x="3296839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VS Code</a:t>
          </a:r>
          <a:r>
            <a:rPr lang="it-IT" sz="1100" u="sng" kern="1200"/>
            <a:t>: IDE per la scrittura del codice. </a:t>
          </a:r>
          <a:endParaRPr lang="en-US" sz="1100" u="sng" kern="1200"/>
        </a:p>
      </dsp:txBody>
      <dsp:txXfrm>
        <a:off x="3296839" y="2260207"/>
        <a:ext cx="1402734" cy="806572"/>
      </dsp:txXfrm>
    </dsp:sp>
    <dsp:sp modelId="{E4BCB720-29A8-4E33-8435-6773BFDE15F3}">
      <dsp:nvSpPr>
        <dsp:cNvPr id="0" name=""/>
        <dsp:cNvSpPr/>
      </dsp:nvSpPr>
      <dsp:spPr>
        <a:xfrm>
          <a:off x="5218586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0A0C0-34BC-4BBC-899B-CC29BEE019E4}">
      <dsp:nvSpPr>
        <dsp:cNvPr id="0" name=""/>
        <dsp:cNvSpPr/>
      </dsp:nvSpPr>
      <dsp:spPr>
        <a:xfrm>
          <a:off x="5400941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5E071-B93B-4A74-A746-0716FEC14D6B}">
      <dsp:nvSpPr>
        <dsp:cNvPr id="0" name=""/>
        <dsp:cNvSpPr/>
      </dsp:nvSpPr>
      <dsp:spPr>
        <a:xfrm>
          <a:off x="4945052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 dirty="0"/>
            <a:t>Node.js</a:t>
          </a:r>
          <a:r>
            <a:rPr lang="it-IT" sz="1100" u="sng" kern="1200" dirty="0"/>
            <a:t>: </a:t>
          </a:r>
          <a:r>
            <a:rPr lang="it-IT" sz="1100" u="sng" kern="1200" dirty="0" err="1"/>
            <a:t>runtime</a:t>
          </a:r>
          <a:r>
            <a:rPr lang="it-IT" sz="1100" u="sng" kern="1200" dirty="0"/>
            <a:t> JavaScript utilizzato per eseguire codice lato client e lato server. </a:t>
          </a:r>
          <a:endParaRPr lang="en-US" sz="1100" u="sng" kern="1200" dirty="0"/>
        </a:p>
      </dsp:txBody>
      <dsp:txXfrm>
        <a:off x="4945052" y="2260207"/>
        <a:ext cx="1402734" cy="806572"/>
      </dsp:txXfrm>
    </dsp:sp>
    <dsp:sp modelId="{2ADBA6EC-4DF5-471E-B581-617837E97A4E}">
      <dsp:nvSpPr>
        <dsp:cNvPr id="0" name=""/>
        <dsp:cNvSpPr/>
      </dsp:nvSpPr>
      <dsp:spPr>
        <a:xfrm>
          <a:off x="6866798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B9CD3-326F-4C6C-B94F-EA7EB92F4FE6}">
      <dsp:nvSpPr>
        <dsp:cNvPr id="0" name=""/>
        <dsp:cNvSpPr/>
      </dsp:nvSpPr>
      <dsp:spPr>
        <a:xfrm>
          <a:off x="7049154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DC428-29B9-48A7-B0C8-A9F170EAF030}">
      <dsp:nvSpPr>
        <dsp:cNvPr id="0" name=""/>
        <dsp:cNvSpPr/>
      </dsp:nvSpPr>
      <dsp:spPr>
        <a:xfrm>
          <a:off x="6593265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Yarn</a:t>
          </a:r>
          <a:r>
            <a:rPr lang="it-IT" sz="1100" u="sng" kern="1200"/>
            <a:t>: gestore di pacchetti JavaScript.</a:t>
          </a:r>
          <a:endParaRPr lang="en-US" sz="1100" u="sng" kern="1200"/>
        </a:p>
      </dsp:txBody>
      <dsp:txXfrm>
        <a:off x="6593265" y="2260207"/>
        <a:ext cx="1402734" cy="806572"/>
      </dsp:txXfrm>
    </dsp:sp>
    <dsp:sp modelId="{A3D992B1-27C9-4C3C-BA8E-506EC7D09F45}">
      <dsp:nvSpPr>
        <dsp:cNvPr id="0" name=""/>
        <dsp:cNvSpPr/>
      </dsp:nvSpPr>
      <dsp:spPr>
        <a:xfrm>
          <a:off x="8515011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DB121-D144-4A25-BD3F-EDF772740F47}">
      <dsp:nvSpPr>
        <dsp:cNvPr id="0" name=""/>
        <dsp:cNvSpPr/>
      </dsp:nvSpPr>
      <dsp:spPr>
        <a:xfrm>
          <a:off x="8697367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17E2C-88CB-4840-BB84-A00E96172659}">
      <dsp:nvSpPr>
        <dsp:cNvPr id="0" name=""/>
        <dsp:cNvSpPr/>
      </dsp:nvSpPr>
      <dsp:spPr>
        <a:xfrm>
          <a:off x="8241478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HardHat</a:t>
          </a:r>
          <a:r>
            <a:rPr lang="it-IT" sz="1100" u="sng" kern="1200"/>
            <a:t>: framework per lo sviluppo di smart contract su Ethereum.</a:t>
          </a:r>
          <a:endParaRPr lang="en-US" sz="1100" u="sng" kern="1200"/>
        </a:p>
      </dsp:txBody>
      <dsp:txXfrm>
        <a:off x="8241478" y="2260207"/>
        <a:ext cx="1402734" cy="806572"/>
      </dsp:txXfrm>
    </dsp:sp>
    <dsp:sp modelId="{B3DD3A6D-7493-441E-B426-B61F6FB6D436}">
      <dsp:nvSpPr>
        <dsp:cNvPr id="0" name=""/>
        <dsp:cNvSpPr/>
      </dsp:nvSpPr>
      <dsp:spPr>
        <a:xfrm>
          <a:off x="10163224" y="1138020"/>
          <a:ext cx="855667" cy="85566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A1C68-D3CC-4A0E-9251-A4566C121C47}">
      <dsp:nvSpPr>
        <dsp:cNvPr id="0" name=""/>
        <dsp:cNvSpPr/>
      </dsp:nvSpPr>
      <dsp:spPr>
        <a:xfrm>
          <a:off x="10345580" y="1320375"/>
          <a:ext cx="490957" cy="49095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68C3F-FA9B-4641-AA0D-CF51CC264A02}">
      <dsp:nvSpPr>
        <dsp:cNvPr id="0" name=""/>
        <dsp:cNvSpPr/>
      </dsp:nvSpPr>
      <dsp:spPr>
        <a:xfrm>
          <a:off x="9889691" y="2260207"/>
          <a:ext cx="1402734" cy="80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u="sng" kern="1200"/>
            <a:t>Wallet MetaMask: </a:t>
          </a:r>
          <a:r>
            <a:rPr lang="it-IT" sz="1100" u="sng" kern="1200"/>
            <a:t>necessario per la connessione alla testnet Sepolia.</a:t>
          </a:r>
          <a:endParaRPr lang="en-US" sz="1100" u="sng" kern="1200"/>
        </a:p>
      </dsp:txBody>
      <dsp:txXfrm>
        <a:off x="9889691" y="2260207"/>
        <a:ext cx="1402734" cy="806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b="1" kern="1200" dirty="0">
              <a:solidFill>
                <a:schemeClr val="bg1"/>
              </a:solidFill>
              <a:effectLst/>
              <a:cs typeface="Aptos" panose="020B0004020202020204" pitchFamily="34" charset="0"/>
            </a:rPr>
            <a:t>Nodo IoT</a:t>
          </a:r>
          <a:r>
            <a:rPr lang="it-IT" sz="3500" kern="1200" noProof="0" dirty="0"/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b="1" kern="1200" dirty="0">
              <a:solidFill>
                <a:schemeClr val="bg1"/>
              </a:solidFill>
              <a:effectLst/>
              <a:cs typeface="Aptos" panose="020B0004020202020204" pitchFamily="34" charset="0"/>
            </a:rPr>
            <a:t>Back-end</a:t>
          </a:r>
          <a:endParaRPr lang="it-IT" sz="3500" kern="1200" noProof="0" dirty="0">
            <a:solidFill>
              <a:schemeClr val="bg1"/>
            </a:solidFill>
          </a:endParaRP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b="1" kern="1200" dirty="0">
              <a:solidFill>
                <a:schemeClr val="bg1"/>
              </a:solidFill>
              <a:effectLst/>
            </a:rPr>
            <a:t>Front-end</a:t>
          </a:r>
          <a:endParaRPr lang="it-IT" sz="3500" kern="1200" noProof="0" dirty="0">
            <a:solidFill>
              <a:schemeClr val="bg1"/>
            </a:solidFill>
          </a:endParaRP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7DB4A-E740-4C54-AF2A-F9B462D8A079}">
      <dsp:nvSpPr>
        <dsp:cNvPr id="0" name=""/>
        <dsp:cNvSpPr/>
      </dsp:nvSpPr>
      <dsp:spPr>
        <a:xfrm>
          <a:off x="889731" y="638290"/>
          <a:ext cx="1076986" cy="1076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5080E-9CF3-49E6-808D-2A00F2B9A5CF}">
      <dsp:nvSpPr>
        <dsp:cNvPr id="0" name=""/>
        <dsp:cNvSpPr/>
      </dsp:nvSpPr>
      <dsp:spPr>
        <a:xfrm>
          <a:off x="231573" y="2010166"/>
          <a:ext cx="2393302" cy="155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</a:t>
          </a:r>
          <a:r>
            <a:rPr lang="it-IT" sz="1400" b="0" i="0" kern="1200" baseline="0" dirty="0"/>
            <a:t>ntegrazione di </a:t>
          </a:r>
          <a:r>
            <a:rPr lang="it-IT" sz="1400" b="0" i="0" kern="1200" baseline="0" dirty="0" err="1"/>
            <a:t>HeartbeatsStorage</a:t>
          </a:r>
          <a:r>
            <a:rPr lang="it-IT" sz="1400" b="0" i="0" kern="1200" baseline="0" dirty="0"/>
            <a:t> con dispositivi medici indossabili, come pacemaker o altri sensori vitali. I dati vitali del paziente possono essere monitorati in tempo reale,</a:t>
          </a:r>
          <a:endParaRPr lang="en-US" sz="1400" kern="1200" dirty="0"/>
        </a:p>
      </dsp:txBody>
      <dsp:txXfrm>
        <a:off x="231573" y="2010166"/>
        <a:ext cx="2393302" cy="1556343"/>
      </dsp:txXfrm>
    </dsp:sp>
    <dsp:sp modelId="{8B3DB978-9598-469D-B41B-66A6F28315A8}">
      <dsp:nvSpPr>
        <dsp:cNvPr id="0" name=""/>
        <dsp:cNvSpPr/>
      </dsp:nvSpPr>
      <dsp:spPr>
        <a:xfrm>
          <a:off x="3701861" y="701125"/>
          <a:ext cx="1076986" cy="1076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262C9-0836-45E1-A208-E750B1CB5FB5}">
      <dsp:nvSpPr>
        <dsp:cNvPr id="0" name=""/>
        <dsp:cNvSpPr/>
      </dsp:nvSpPr>
      <dsp:spPr>
        <a:xfrm>
          <a:off x="3043703" y="2198674"/>
          <a:ext cx="2393302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baseline="0" dirty="0"/>
            <a:t>registrati sulla blockchain e inviare avvisi automatici ai medici o ai familiari in caso di anomalie nei parametri vitali, migliorando così la tempestività degli interventi.</a:t>
          </a:r>
          <a:endParaRPr lang="en-US" sz="1400" kern="1200" dirty="0"/>
        </a:p>
      </dsp:txBody>
      <dsp:txXfrm>
        <a:off x="3043703" y="2198674"/>
        <a:ext cx="2393302" cy="1305000"/>
      </dsp:txXfrm>
    </dsp:sp>
    <dsp:sp modelId="{8C8BD257-CE6E-48DC-9E0F-6D2B5A5605C8}">
      <dsp:nvSpPr>
        <dsp:cNvPr id="0" name=""/>
        <dsp:cNvSpPr/>
      </dsp:nvSpPr>
      <dsp:spPr>
        <a:xfrm>
          <a:off x="6513992" y="701125"/>
          <a:ext cx="1076986" cy="1076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DEEF4-D84C-4C05-A0ED-0E0BAC2345B9}">
      <dsp:nvSpPr>
        <dsp:cNvPr id="0" name=""/>
        <dsp:cNvSpPr/>
      </dsp:nvSpPr>
      <dsp:spPr>
        <a:xfrm>
          <a:off x="5855833" y="2198674"/>
          <a:ext cx="2393302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Estendere l'uso degli smart </a:t>
          </a:r>
          <a:r>
            <a:rPr lang="it-IT" sz="1100" kern="1200" dirty="0" err="1"/>
            <a:t>contracts</a:t>
          </a:r>
          <a:r>
            <a:rPr lang="it-IT" sz="1100" kern="1200" dirty="0"/>
            <a:t> ai macchinari medici all'interno degli ospedali potrebbe migliorare la gestione delle apparecchiature. I macchinari potrebbero registrare automaticamente report e richiedere manutenzione prima che si verifichino guasti, riducendo i tempi di inattività.</a:t>
          </a:r>
          <a:endParaRPr lang="en-US" sz="1100" kern="1200" dirty="0"/>
        </a:p>
      </dsp:txBody>
      <dsp:txXfrm>
        <a:off x="5855833" y="2198674"/>
        <a:ext cx="2393302" cy="1305000"/>
      </dsp:txXfrm>
    </dsp:sp>
    <dsp:sp modelId="{38DFB0DF-6608-468E-AC59-610A11EF884E}">
      <dsp:nvSpPr>
        <dsp:cNvPr id="0" name=""/>
        <dsp:cNvSpPr/>
      </dsp:nvSpPr>
      <dsp:spPr>
        <a:xfrm>
          <a:off x="9326122" y="701125"/>
          <a:ext cx="1076986" cy="1076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C43C7-2936-410E-BAE0-472558D85685}">
      <dsp:nvSpPr>
        <dsp:cNvPr id="0" name=""/>
        <dsp:cNvSpPr/>
      </dsp:nvSpPr>
      <dsp:spPr>
        <a:xfrm>
          <a:off x="8667964" y="2198674"/>
          <a:ext cx="2393302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Possibilità per gli utenti di caricare e gestire le proprie cartelle cliniche e analisi mediche su una piattaforma blockchain. I pazienti potrebbero accedere ai propri dati sanitari in qualsiasi momento e da qualsiasi luogo, facilitando il trattamento medico durante viaggi o trasferimenti tra diverse strutture sanitarie.</a:t>
          </a:r>
          <a:endParaRPr lang="en-US" sz="1100" kern="1200" dirty="0"/>
        </a:p>
      </dsp:txBody>
      <dsp:txXfrm>
        <a:off x="8667964" y="2198674"/>
        <a:ext cx="2393302" cy="130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27/06/2024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27/06/2024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9154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69082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27/06/2024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27/06/2024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27/06/2024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52" y="4020600"/>
            <a:ext cx="10993549" cy="1405520"/>
          </a:xfrm>
        </p:spPr>
        <p:txBody>
          <a:bodyPr rtlCol="0">
            <a:noAutofit/>
          </a:bodyPr>
          <a:lstStyle/>
          <a:p>
            <a:pPr algn="ctr" rtl="0"/>
            <a:r>
              <a:rPr lang="it-IT" sz="2000" dirty="0">
                <a:solidFill>
                  <a:schemeClr val="accent2"/>
                </a:solidFill>
              </a:rPr>
              <a:t>RACCOLTA E GESTIONE DI DATI BIOINFORMATICI ATTRAVERSO LA BLOCKCHAIN: </a:t>
            </a:r>
            <a:br>
              <a:rPr lang="it-IT" sz="2000" dirty="0">
                <a:solidFill>
                  <a:schemeClr val="accent2"/>
                </a:solidFill>
              </a:rPr>
            </a:br>
            <a:r>
              <a:rPr lang="it-IT" sz="2000" dirty="0">
                <a:solidFill>
                  <a:schemeClr val="accent2"/>
                </a:solidFill>
              </a:rPr>
              <a:t>SICUREZZA E CONDIVISIONE DEI DATI SANITARI.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1830" y="5519329"/>
            <a:ext cx="2721253" cy="467436"/>
          </a:xfrm>
        </p:spPr>
        <p:txBody>
          <a:bodyPr rtlCol="0">
            <a:normAutofit/>
          </a:bodyPr>
          <a:lstStyle/>
          <a:p>
            <a:r>
              <a:rPr lang="it-IT" dirty="0"/>
              <a:t>Gaia </a:t>
            </a:r>
            <a:r>
              <a:rPr lang="it-IT" dirty="0" err="1"/>
              <a:t>Natalj</a:t>
            </a:r>
            <a:r>
              <a:rPr lang="it-IT" dirty="0"/>
              <a:t> Contino             </a:t>
            </a:r>
          </a:p>
          <a:p>
            <a:pPr rtl="0"/>
            <a:endParaRPr lang="it-IT" dirty="0">
              <a:solidFill>
                <a:srgbClr val="7CEB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A79F5C-A2D8-41F8-FB0A-0E191794E97B}"/>
              </a:ext>
            </a:extLst>
          </p:cNvPr>
          <p:cNvSpPr txBox="1"/>
          <p:nvPr/>
        </p:nvSpPr>
        <p:spPr>
          <a:xfrm>
            <a:off x="8966541" y="5371922"/>
            <a:ext cx="3083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Relatore: prof. Davide Patti</a:t>
            </a:r>
          </a:p>
          <a:p>
            <a:endParaRPr lang="it-IT" dirty="0">
              <a:solidFill>
                <a:schemeClr val="accent2"/>
              </a:solidFill>
            </a:endParaRPr>
          </a:p>
          <a:p>
            <a:r>
              <a:rPr lang="it-IT" dirty="0">
                <a:solidFill>
                  <a:schemeClr val="accent2"/>
                </a:solidFill>
              </a:rPr>
              <a:t>26/07/2024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026CD53-DC95-F665-E4A1-4031DFFC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6229" y="1139286"/>
            <a:ext cx="6437578" cy="29656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467A84-8B98-4386-9B0F-B17E63C9542D}"/>
              </a:ext>
            </a:extLst>
          </p:cNvPr>
          <p:cNvSpPr txBox="1"/>
          <p:nvPr/>
        </p:nvSpPr>
        <p:spPr>
          <a:xfrm>
            <a:off x="2991047" y="5940570"/>
            <a:ext cx="580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07C12-2F71-8BDF-E48B-33294EBA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Tecnologie utilizzate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D16539C-A614-CDC1-2D8F-A732877F3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434232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96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tango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contenuto 4" descr="Numeri digitali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it-IT" dirty="0"/>
              <a:t>Il progetto è suddiviso in:</a:t>
            </a:r>
          </a:p>
        </p:txBody>
      </p:sp>
      <p:graphicFrame>
        <p:nvGraphicFramePr>
          <p:cNvPr id="6" name="Segnaposto contenut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93860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06956-0E72-E894-429C-8913C7EC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it-IT" dirty="0"/>
              <a:t>Nodo IoT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D77907-6AF4-FC55-698B-E9F411F5329E}"/>
              </a:ext>
            </a:extLst>
          </p:cNvPr>
          <p:cNvSpPr>
            <a:spLocks/>
          </p:cNvSpPr>
          <p:nvPr/>
        </p:nvSpPr>
        <p:spPr>
          <a:xfrm>
            <a:off x="1522480" y="2180496"/>
            <a:ext cx="9357136" cy="1347152"/>
          </a:xfrm>
          <a:prstGeom prst="rect">
            <a:avLst/>
          </a:prstGeom>
        </p:spPr>
        <p:txBody>
          <a:bodyPr/>
          <a:lstStyle/>
          <a:p>
            <a:pPr defTabSz="384048">
              <a:spcAft>
                <a:spcPts val="600"/>
              </a:spcAft>
            </a:pPr>
            <a:r>
              <a:rPr lang="it-IT" sz="2000" kern="1200" dirty="0">
                <a:solidFill>
                  <a:srgbClr val="000000"/>
                </a:solidFill>
                <a:ea typeface="+mn-ea"/>
                <a:cs typeface="+mn-cs"/>
              </a:rPr>
              <a:t>Realizzato tramite Arduino </a:t>
            </a:r>
            <a:r>
              <a:rPr lang="it-IT" sz="1800" kern="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Yún</a:t>
            </a:r>
            <a:r>
              <a:rPr lang="it-IT" sz="2000" kern="1200" dirty="0">
                <a:solidFill>
                  <a:srgbClr val="000000"/>
                </a:solidFill>
                <a:ea typeface="+mn-ea"/>
                <a:cs typeface="+mn-cs"/>
              </a:rPr>
              <a:t>, a cui è collegato un sensore di pulsazioni che monitora la frequenza cardiaca del paziente e invia i dati a un server Node.js tramite API.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pic>
        <p:nvPicPr>
          <p:cNvPr id="4" name="Immagine 3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25FFCAAD-D914-7544-99AC-106282B8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2" y="3392283"/>
            <a:ext cx="3518277" cy="2466516"/>
          </a:xfrm>
          <a:prstGeom prst="rect">
            <a:avLst/>
          </a:prstGeom>
        </p:spPr>
      </p:pic>
      <p:pic>
        <p:nvPicPr>
          <p:cNvPr id="5" name="Immagine 4" descr="Immagine che contiene Impianto elettrico, Film termoretraibile, connettore, cavo&#10;&#10;Descrizione generata automaticamente">
            <a:extLst>
              <a:ext uri="{FF2B5EF4-FFF2-40B4-BE49-F238E27FC236}">
                <a16:creationId xmlns:a16="http://schemas.microsoft.com/office/drawing/2014/main" id="{1D1BD746-AF33-AFC5-7615-380BE386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687" y="3804349"/>
            <a:ext cx="2082120" cy="1697874"/>
          </a:xfrm>
          <a:prstGeom prst="rect">
            <a:avLst/>
          </a:prstGeom>
        </p:spPr>
      </p:pic>
      <p:pic>
        <p:nvPicPr>
          <p:cNvPr id="6" name="Immagine 5" descr="Immagine che contiene testo, Carattere, schermata, documento&#10;&#10;Descrizione generata automaticamente">
            <a:extLst>
              <a:ext uri="{FF2B5EF4-FFF2-40B4-BE49-F238E27FC236}">
                <a16:creationId xmlns:a16="http://schemas.microsoft.com/office/drawing/2014/main" id="{929739D0-3211-EA75-5EB8-95D1A6D54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815" y="3804349"/>
            <a:ext cx="3544722" cy="17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6A9E9-38BB-97B0-6A0F-5259F6AC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it-IT" b="1" dirty="0">
                <a:effectLst/>
              </a:rPr>
              <a:t>Back-end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759575-42D3-7445-65E4-B4BBA124F91A}"/>
              </a:ext>
            </a:extLst>
          </p:cNvPr>
          <p:cNvSpPr>
            <a:spLocks/>
          </p:cNvSpPr>
          <p:nvPr/>
        </p:nvSpPr>
        <p:spPr>
          <a:xfrm>
            <a:off x="581192" y="2180496"/>
            <a:ext cx="10079155" cy="1776377"/>
          </a:xfrm>
          <a:prstGeom prst="rect">
            <a:avLst/>
          </a:prstGeom>
        </p:spPr>
        <p:txBody>
          <a:bodyPr/>
          <a:lstStyle/>
          <a:p>
            <a:pPr defTabSz="384048">
              <a:spcAft>
                <a:spcPts val="600"/>
              </a:spcAft>
            </a:pP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Suddiviso in due parti:</a:t>
            </a:r>
          </a:p>
          <a:p>
            <a:pPr marL="288036" indent="-288036" defTabSz="384048">
              <a:spcAft>
                <a:spcPts val="600"/>
              </a:spcAft>
              <a:buFont typeface="+mj-lt"/>
              <a:buAutoNum type="arabicPeriod"/>
            </a:pP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Server express per comunicazione REST API tra sensore, server e font-end.</a:t>
            </a:r>
          </a:p>
          <a:p>
            <a:pPr marL="288036" indent="-288036" defTabSz="384048">
              <a:spcAft>
                <a:spcPts val="600"/>
              </a:spcAft>
              <a:buFont typeface="+mj-lt"/>
              <a:buAutoNum type="arabicPeriod"/>
            </a:pPr>
            <a:r>
              <a:rPr lang="it-IT" sz="2000" dirty="0">
                <a:solidFill>
                  <a:srgbClr val="000000"/>
                </a:solidFill>
              </a:rPr>
              <a:t>F</a:t>
            </a: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ramework </a:t>
            </a:r>
            <a:r>
              <a:rPr lang="it-IT" sz="20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Hardhat</a:t>
            </a: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per creazione del contratto in </a:t>
            </a:r>
            <a:r>
              <a:rPr lang="it-IT" sz="20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Solidity</a:t>
            </a: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 </a:t>
            </a:r>
            <a:r>
              <a:rPr lang="it-IT" sz="20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deploy</a:t>
            </a:r>
            <a:r>
              <a:rPr lang="it-IT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del contratto in JavaScript ed infine del test in JavaScript.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60214B9-7588-9D62-FB36-933154638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7" y="4082422"/>
            <a:ext cx="2956670" cy="1685063"/>
          </a:xfrm>
          <a:prstGeom prst="rect">
            <a:avLst/>
          </a:prstGeom>
        </p:spPr>
      </p:pic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C2B1F096-438D-51B7-0D24-95684C7B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57" y="3833743"/>
            <a:ext cx="2879126" cy="1933742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A36A13A-D585-FE91-8FB9-986F03DC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44999"/>
            <a:ext cx="5861252" cy="17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4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69A577-8CBB-FA86-1736-419BA30C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it-IT" b="1" kern="0">
                <a:effectLst/>
              </a:rPr>
              <a:t>Front-end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9DC2E-6344-79E9-B821-41FE81C17664}"/>
              </a:ext>
            </a:extLst>
          </p:cNvPr>
          <p:cNvSpPr>
            <a:spLocks/>
          </p:cNvSpPr>
          <p:nvPr/>
        </p:nvSpPr>
        <p:spPr>
          <a:xfrm>
            <a:off x="804672" y="2253080"/>
            <a:ext cx="10519110" cy="526695"/>
          </a:xfrm>
          <a:prstGeom prst="rect">
            <a:avLst/>
          </a:prstGeom>
        </p:spPr>
        <p:txBody>
          <a:bodyPr/>
          <a:lstStyle/>
          <a:p>
            <a:pPr defTabSz="416052">
              <a:spcAft>
                <a:spcPts val="600"/>
              </a:spcAft>
            </a:pPr>
            <a:r>
              <a:rPr lang="it-IT" sz="22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Realizzato tramite Node.js e contiene le pagine HTML con cui l’utente può interagire</a:t>
            </a:r>
            <a:r>
              <a:rPr lang="it-IT" sz="1638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it-IT" dirty="0"/>
          </a:p>
        </p:txBody>
      </p:sp>
      <p:pic>
        <p:nvPicPr>
          <p:cNvPr id="7" name="Immagine 6" descr="Immagine che contiene testo, schermata, software, computer&#10;&#10;Descrizione generata automaticamente">
            <a:extLst>
              <a:ext uri="{FF2B5EF4-FFF2-40B4-BE49-F238E27FC236}">
                <a16:creationId xmlns:a16="http://schemas.microsoft.com/office/drawing/2014/main" id="{46503521-51A0-06C9-7D65-E0D31B9D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533" r="175" b="4746"/>
          <a:stretch/>
        </p:blipFill>
        <p:spPr>
          <a:xfrm>
            <a:off x="529986" y="3332497"/>
            <a:ext cx="3639058" cy="2448182"/>
          </a:xfrm>
          <a:prstGeom prst="rect">
            <a:avLst/>
          </a:prstGeom>
        </p:spPr>
      </p:pic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D07D12D-481E-5A7E-B5F6-5D24E3DCB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 b="4814"/>
          <a:stretch/>
        </p:blipFill>
        <p:spPr bwMode="auto">
          <a:xfrm>
            <a:off x="4327977" y="3281291"/>
            <a:ext cx="3552756" cy="249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E52E00D-9D0D-5C0F-37BC-10A14C4D6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b="4248"/>
          <a:stretch/>
        </p:blipFill>
        <p:spPr bwMode="auto">
          <a:xfrm>
            <a:off x="8039666" y="3332141"/>
            <a:ext cx="3787391" cy="2448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43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69F0B7-ED34-01CB-1559-AD6F7410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Possibili estensioni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0CDCCBB2-ACB5-5C74-2364-A23D685E05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770754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65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it-IT">
                <a:solidFill>
                  <a:srgbClr val="FFFFFF"/>
                </a:solidFill>
              </a:rPr>
              <a:t>Grazie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 t="3135" r="5970" b="5575"/>
          <a:stretch/>
        </p:blipFill>
        <p:spPr>
          <a:xfrm>
            <a:off x="446534" y="651053"/>
            <a:ext cx="7498616" cy="57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20A74-469C-04AA-9DD5-F52EA697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it-IT" dirty="0"/>
              <a:t>Obiettivi e Contenuti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96F67C1-8947-270C-1240-E1F3EFC3B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609741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79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A02F7-F0A6-77A0-24C3-FDC9FF3D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it-IT"/>
              <a:t>Cos’è la Blockchain?</a:t>
            </a:r>
            <a:endParaRPr lang="it-IT" dirty="0"/>
          </a:p>
        </p:txBody>
      </p:sp>
      <p:pic>
        <p:nvPicPr>
          <p:cNvPr id="4" name="Immagine 3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D795EFFA-9ACE-979A-5D6C-6A1E1955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"/>
          <a:stretch/>
        </p:blipFill>
        <p:spPr>
          <a:xfrm>
            <a:off x="447817" y="660175"/>
            <a:ext cx="11290859" cy="3436351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B60DF0-7588-4D9C-0F03-2535450C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1094491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it-IT" sz="2400" kern="0" dirty="0">
                <a:effectLst/>
              </a:rPr>
              <a:t>La blockchain, come suggerisce il termine stesso, è una catena di blocchi concatenati, ciascuno contenente un insieme di transazioni verificate e collegate tra loro tramite crittografia.</a:t>
            </a:r>
          </a:p>
          <a:p>
            <a:pPr marL="0" indent="0">
              <a:buNone/>
            </a:pPr>
            <a:endParaRPr lang="it-IT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827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BC8FCE-EF52-FDA7-1257-DB8D28B3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Cosa c’è  all’interno dei blocchi?</a:t>
            </a:r>
          </a:p>
        </p:txBody>
      </p:sp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C2B38F75-5DCC-140B-3D77-063F073E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2688" b="-1"/>
          <a:stretch/>
        </p:blipFill>
        <p:spPr bwMode="auto">
          <a:xfrm>
            <a:off x="581193" y="3219386"/>
            <a:ext cx="5422390" cy="1650280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817787-BEBE-87C2-BE2E-9C5CAD44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300" kern="0" dirty="0">
                <a:solidFill>
                  <a:schemeClr val="tx1"/>
                </a:solidFill>
                <a:effectLst/>
              </a:rPr>
              <a:t>Ogni blocco contiene un insieme di transazioni verificate e convalidate dai nodi della rete e include un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header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contente un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.  L’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è calcolato a partire dalle informazioni contenute all’interno del nodo e dall’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dei nodi precedenti.</a:t>
            </a: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300" b="1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b="1" kern="0" dirty="0">
                <a:solidFill>
                  <a:schemeClr val="tx1"/>
                </a:solidFill>
                <a:effectLst/>
              </a:rPr>
              <a:t>: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ogni blocco ha un proprio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che viene calcolato considerando l'intero contenuto del blocco, il quale include sia i dati che l'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del blocco precedente H(dati +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del blocco precedente). </a:t>
            </a:r>
            <a:endParaRPr lang="it-IT" sz="1300" b="1" dirty="0">
              <a:solidFill>
                <a:schemeClr val="tx1"/>
              </a:solidFill>
              <a:effectLst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300" b="1" dirty="0">
                <a:solidFill>
                  <a:schemeClr val="tx1"/>
                </a:solidFill>
                <a:effectLst/>
              </a:rPr>
              <a:t>Transazioni:</a:t>
            </a:r>
            <a:r>
              <a:rPr lang="it-IT" sz="1300" dirty="0">
                <a:solidFill>
                  <a:schemeClr val="tx1"/>
                </a:solidFill>
                <a:effectLst/>
              </a:rPr>
              <a:t> trasferimenti di valore o dati tra due parti, verificati e inclusi nella blockchain.</a:t>
            </a:r>
          </a:p>
          <a:p>
            <a:pPr marL="342900" lvl="0" indent="-342900">
              <a:lnSpc>
                <a:spcPct val="90000"/>
              </a:lnSpc>
              <a:spcAft>
                <a:spcPts val="1050"/>
              </a:spcAft>
              <a:buFont typeface="Wingdings" panose="05000000000000000000" pitchFamily="2" charset="2"/>
              <a:buChar char=""/>
            </a:pPr>
            <a:r>
              <a:rPr lang="it-IT" sz="1300" b="1" dirty="0" err="1">
                <a:solidFill>
                  <a:schemeClr val="tx1"/>
                </a:solidFill>
                <a:effectLst/>
              </a:rPr>
              <a:t>Nonce</a:t>
            </a:r>
            <a:r>
              <a:rPr lang="it-IT" sz="1300" dirty="0">
                <a:solidFill>
                  <a:schemeClr val="tx1"/>
                </a:solidFill>
                <a:effectLst/>
              </a:rPr>
              <a:t>: è un campo di blocco utile ai </a:t>
            </a:r>
            <a:r>
              <a:rPr lang="it-IT" sz="1300" b="1" dirty="0" err="1">
                <a:solidFill>
                  <a:schemeClr val="tx1"/>
                </a:solidFill>
                <a:effectLst/>
              </a:rPr>
              <a:t>miners</a:t>
            </a:r>
            <a:r>
              <a:rPr lang="it-IT" sz="1300" dirty="0">
                <a:solidFill>
                  <a:schemeClr val="tx1"/>
                </a:solidFill>
                <a:effectLst/>
              </a:rPr>
              <a:t> solo per modificare il contenuto e provare diversi </a:t>
            </a:r>
            <a:r>
              <a:rPr lang="it-IT" sz="1300" dirty="0" err="1">
                <a:solidFill>
                  <a:schemeClr val="tx1"/>
                </a:solidFill>
                <a:effectLst/>
              </a:rPr>
              <a:t>hash</a:t>
            </a:r>
            <a:r>
              <a:rPr lang="it-IT" sz="1300" dirty="0">
                <a:solidFill>
                  <a:schemeClr val="tx1"/>
                </a:solidFill>
                <a:effectLst/>
              </a:rPr>
              <a:t> di blocco senza modificare i dati.</a:t>
            </a:r>
            <a:endParaRPr lang="it-IT" sz="13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90000"/>
              </a:lnSpc>
              <a:spcAft>
                <a:spcPts val="1050"/>
              </a:spcAft>
              <a:buFont typeface="Wingdings" panose="05000000000000000000" pitchFamily="2" charset="2"/>
              <a:buChar char=""/>
            </a:pPr>
            <a:r>
              <a:rPr lang="it-IT" sz="1300" b="1" kern="0" dirty="0" err="1">
                <a:solidFill>
                  <a:schemeClr val="tx1"/>
                </a:solidFill>
                <a:effectLst/>
              </a:rPr>
              <a:t>Timestemp</a:t>
            </a:r>
            <a:r>
              <a:rPr lang="it-IT" sz="1300" b="1" kern="0" dirty="0">
                <a:solidFill>
                  <a:schemeClr val="tx1"/>
                </a:solidFill>
                <a:effectLst/>
              </a:rPr>
              <a:t>: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un nuovo blocco trovato viene accettato da un nodo se contiene un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timestamp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maggiore della mediana degli undici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timestamp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precedenti ma entro un intervallo di due ore nel futuro rispetto al </a:t>
            </a:r>
            <a:r>
              <a:rPr lang="it-IT" sz="1300" kern="0" dirty="0" err="1">
                <a:solidFill>
                  <a:schemeClr val="tx1"/>
                </a:solidFill>
                <a:effectLst/>
              </a:rPr>
              <a:t>timestamp</a:t>
            </a:r>
            <a:r>
              <a:rPr lang="it-IT" sz="1300" kern="0" dirty="0">
                <a:solidFill>
                  <a:schemeClr val="tx1"/>
                </a:solidFill>
                <a:effectLst/>
              </a:rPr>
              <a:t> locale.</a:t>
            </a:r>
          </a:p>
          <a:p>
            <a:pPr marL="342900" lvl="0" indent="-342900">
              <a:lnSpc>
                <a:spcPct val="90000"/>
              </a:lnSpc>
              <a:spcAft>
                <a:spcPts val="1050"/>
              </a:spcAft>
              <a:buFont typeface="Wingdings" panose="05000000000000000000" pitchFamily="2" charset="2"/>
              <a:buChar char=""/>
            </a:pP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804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52B732-A644-E0E3-1170-03FF2B38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B9C894-455D-B41A-708A-638F779F0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2224"/>
            <a:ext cx="11029615" cy="4542739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Le transazioni sono trasferimenti di valore o dati tra due parti, verificati e inclusi nella blockchain.</a:t>
            </a:r>
          </a:p>
          <a:p>
            <a:r>
              <a:rPr lang="it-IT" b="1" dirty="0">
                <a:solidFill>
                  <a:schemeClr val="tx1"/>
                </a:solidFill>
              </a:rPr>
              <a:t>Scenario tipico: </a:t>
            </a:r>
            <a:r>
              <a:rPr lang="it-IT" dirty="0">
                <a:solidFill>
                  <a:schemeClr val="tx1"/>
                </a:solidFill>
              </a:rPr>
              <a:t>un utente crea una transazione utilizzando il proprio portafoglio digitale, specificando l'importo e l'indirizzo del destinatario. La transazione è firmata digitalmente con la chiave privata del mittente. Questa firma garantisce che solo il proprietario dell'indirizzo mittente possa autorizzare la transazione.</a:t>
            </a:r>
          </a:p>
          <a:p>
            <a:r>
              <a:rPr lang="it-IT" b="1" dirty="0">
                <a:solidFill>
                  <a:schemeClr val="tx1"/>
                </a:solidFill>
              </a:rPr>
              <a:t>Output di transazione non spesa (UTXO): </a:t>
            </a:r>
            <a:r>
              <a:rPr lang="it-IT" dirty="0">
                <a:solidFill>
                  <a:schemeClr val="tx1"/>
                </a:solidFill>
              </a:rPr>
              <a:t>l'output di una transazione precedente che non è mai stato utilizzato come input di una nuova transazione.</a:t>
            </a:r>
          </a:p>
          <a:p>
            <a:r>
              <a:rPr lang="it-IT" b="1" dirty="0">
                <a:solidFill>
                  <a:schemeClr val="tx1"/>
                </a:solidFill>
              </a:rPr>
              <a:t>Set UTXO: </a:t>
            </a:r>
            <a:r>
              <a:rPr lang="it-IT" dirty="0">
                <a:solidFill>
                  <a:schemeClr val="tx1"/>
                </a:solidFill>
              </a:rPr>
              <a:t>è l'insieme di tutti gli UTXO esistenti in un dato momento.</a:t>
            </a:r>
          </a:p>
        </p:txBody>
      </p:sp>
    </p:spTree>
    <p:extLst>
      <p:ext uri="{BB962C8B-B14F-4D97-AF65-F5344CB8AC3E}">
        <p14:creationId xmlns:p14="http://schemas.microsoft.com/office/powerpoint/2010/main" val="186487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E38759-D127-4296-167A-5264B319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Sicurezza: Crittografia Asimmetrica e Firma di </a:t>
            </a:r>
            <a:r>
              <a:rPr lang="it-IT" sz="2800" dirty="0" err="1"/>
              <a:t>Schnorr</a:t>
            </a:r>
            <a:r>
              <a:rPr lang="it-IT" sz="2800" dirty="0"/>
              <a:t>.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89338BD-649F-D9A4-2C04-A6ABDD3BA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620" y="2004366"/>
                <a:ext cx="12038380" cy="4550054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050"/>
                  </a:spcAft>
                  <a:buFont typeface="Wingdings" panose="05000000000000000000" pitchFamily="2" charset="2"/>
                  <a:buChar char="§"/>
                </a:pPr>
                <a:r>
                  <a:rPr lang="it-IT" sz="1800" b="1" dirty="0">
                    <a:solidFill>
                      <a:schemeClr val="tx1"/>
                    </a:solidFill>
                    <a:cs typeface="Aptos" panose="020B0004020202020204" pitchFamily="34" charset="0"/>
                  </a:rPr>
                  <a:t>C</a:t>
                </a:r>
                <a:r>
                  <a:rPr lang="it-IT" sz="1800" b="1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rittografia asimmetrica</a:t>
                </a:r>
                <a:r>
                  <a:rPr lang="it-IT" sz="1800" b="1" dirty="0">
                    <a:solidFill>
                      <a:schemeClr val="tx1"/>
                    </a:solidFill>
                    <a:cs typeface="Aptos" panose="020B0004020202020204" pitchFamily="34" charset="0"/>
                  </a:rPr>
                  <a:t>: </a:t>
                </a:r>
                <a:r>
                  <a:rPr lang="it-IT" sz="1800" dirty="0">
                    <a:solidFill>
                      <a:schemeClr val="tx1"/>
                    </a:solidFill>
                    <a:cs typeface="Aptos" panose="020B0004020202020204" pitchFamily="34" charset="0"/>
                  </a:rPr>
                  <a:t>ogni </a:t>
                </a: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utente possiede una coppia di chiavi, una chiave pubblica e una chiave privata, che sono tra loro matematicamente correlate. La chiave pubblica è utilizzata per cifrare i dati, mentre la chiave privata è utilizzata per decifrarli. Le due chiavi sono tra loro connesse da una formula matematica:</a:t>
                </a:r>
                <a:r>
                  <a:rPr lang="it-IT" sz="1800" b="1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it-IT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it-IT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it-IT" sz="1800" b="1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. </a:t>
                </a:r>
                <a:r>
                  <a:rPr lang="it-IT" sz="1800" dirty="0">
                    <a:solidFill>
                      <a:schemeClr val="tx1"/>
                    </a:solidFill>
                  </a:rPr>
                  <a:t>Dove </a:t>
                </a:r>
                <a:r>
                  <a:rPr lang="it-IT" sz="1800" b="1" dirty="0">
                    <a:solidFill>
                      <a:schemeClr val="tx1"/>
                    </a:solidFill>
                  </a:rPr>
                  <a:t>P </a:t>
                </a:r>
                <a:r>
                  <a:rPr lang="it-IT" sz="1800" dirty="0">
                    <a:solidFill>
                      <a:schemeClr val="tx1"/>
                    </a:solidFill>
                  </a:rPr>
                  <a:t>è la chiave pubblica, </a:t>
                </a:r>
                <a:r>
                  <a:rPr lang="it-IT" sz="1800" b="1" dirty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 è la chiave privata e</a:t>
                </a:r>
                <a:r>
                  <a:rPr lang="it-IT" sz="1800" b="1" dirty="0">
                    <a:solidFill>
                      <a:schemeClr val="tx1"/>
                    </a:solidFill>
                  </a:rPr>
                  <a:t> G</a:t>
                </a:r>
                <a:r>
                  <a:rPr lang="it-IT" sz="1800" dirty="0">
                    <a:solidFill>
                      <a:schemeClr val="tx1"/>
                    </a:solidFill>
                  </a:rPr>
                  <a:t> è un punto costante. Nella matematica classica conoscendo P e G, n sarà facilmente calcolabile. Ma lo studio che sta alla base della gestione e della realizzazione delle chiavi è la </a:t>
                </a:r>
                <a:r>
                  <a:rPr lang="it-IT" sz="1800" b="1" dirty="0">
                    <a:solidFill>
                      <a:schemeClr val="tx1"/>
                    </a:solidFill>
                  </a:rPr>
                  <a:t>Matematica Ellittica</a:t>
                </a:r>
                <a:r>
                  <a:rPr lang="it-IT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1800" kern="0" dirty="0">
                    <a:solidFill>
                      <a:schemeClr val="tx1"/>
                    </a:solidFill>
                    <a:effectLst/>
                  </a:rPr>
                  <a:t>La </a:t>
                </a:r>
                <a:r>
                  <a:rPr lang="it-IT" sz="1800" b="1" kern="0" dirty="0">
                    <a:solidFill>
                      <a:schemeClr val="tx1"/>
                    </a:solidFill>
                  </a:rPr>
                  <a:t>F</a:t>
                </a:r>
                <a:r>
                  <a:rPr lang="it-IT" sz="1800" b="1" kern="0" dirty="0">
                    <a:solidFill>
                      <a:schemeClr val="tx1"/>
                    </a:solidFill>
                    <a:effectLst/>
                  </a:rPr>
                  <a:t>irma di </a:t>
                </a:r>
                <a:r>
                  <a:rPr lang="it-IT" sz="1800" b="1" kern="0" dirty="0" err="1">
                    <a:solidFill>
                      <a:schemeClr val="tx1"/>
                    </a:solidFill>
                    <a:effectLst/>
                  </a:rPr>
                  <a:t>Schnorr</a:t>
                </a:r>
                <a:r>
                  <a:rPr lang="it-IT" sz="1800" b="1" kern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it-IT" sz="1800" kern="0" dirty="0">
                    <a:solidFill>
                      <a:schemeClr val="tx1"/>
                    </a:solidFill>
                    <a:effectLst/>
                  </a:rPr>
                  <a:t>è un algoritmo di firma digitale utilizzato per autenticare e verificare i messaggi in modo sicuro.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Il mittente sceglie un numero casuale r e calcola il valore: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Il mittente calcola segretamente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it-IT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La transazione conterrà il messaggio m e la sua firma (</a:t>
                </a:r>
                <a:r>
                  <a:rPr lang="it-IT" sz="1800" dirty="0" err="1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R,s</a:t>
                </a: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) verrà trasmessa alla rete.</a:t>
                </a:r>
              </a:p>
              <a:p>
                <a:pPr marL="342900" lvl="0" indent="-342900">
                  <a:spcAft>
                    <a:spcPts val="1050"/>
                  </a:spcAft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Il mittente fornisce P, m e R in modo che il destinatario possa calcolare l’</a:t>
                </a:r>
                <a:r>
                  <a:rPr lang="it-IT" sz="1800" dirty="0" err="1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hash</a:t>
                </a:r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 e come: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cs typeface="Aptos" panose="020B0004020202020204" pitchFamily="34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Aft>
                    <a:spcPts val="1050"/>
                  </a:spcAft>
                </a:pPr>
                <a:r>
                  <a:rPr lang="it-IT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Prova del messaggio:</a:t>
                </a:r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 se è vero che il mittente in questione ha creato s allora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tos" panose="020B0004020202020204" pitchFamily="34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:</a:t>
                </a:r>
                <a:r>
                  <a:rPr lang="it-IT" dirty="0">
                    <a:solidFill>
                      <a:schemeClr val="tx1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Aptos" panose="020B00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50"/>
                  </a:spcAft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 si ha la conferma che il mittente ha firmato il messaggio m con la propria chiave n.</a:t>
                </a:r>
                <a:endParaRPr lang="it-IT" sz="18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Aptos" panose="020B00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50"/>
                  </a:spcAft>
                </a:pPr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La presenza di r casuale è necessaria perché altrimenti: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  da cui è possibile ottenere 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it-IT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ptos" panose="020B0004020202020204" pitchFamily="34" charset="0"/>
                  </a:rPr>
                  <a:t>. È importante non riutilizzare mai la stessa “r” per la firma.</a:t>
                </a:r>
                <a:endParaRPr lang="it-IT" sz="18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Aptos" panose="020B0004020202020204" pitchFamily="34" charset="0"/>
                </a:endParaRPr>
              </a:p>
              <a:p>
                <a:pPr marL="342900" lvl="0" indent="-342900">
                  <a:spcAft>
                    <a:spcPts val="1050"/>
                  </a:spcAft>
                  <a:buFont typeface="+mj-lt"/>
                  <a:buAutoNum type="arabicPeriod"/>
                </a:pPr>
                <a:endParaRPr lang="it-IT" sz="1800" dirty="0">
                  <a:effectLst/>
                  <a:cs typeface="Aptos" panose="020B000402020202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89338BD-649F-D9A4-2C04-A6ABDD3BA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620" y="2004366"/>
                <a:ext cx="12038380" cy="4550054"/>
              </a:xfrm>
              <a:blipFill>
                <a:blip r:embed="rId3"/>
                <a:stretch>
                  <a:fillRect l="-101" t="-4960" r="-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78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42FAA-D7D8-E221-0650-C2493EC9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Principali caratteristiche della Blockchain:</a:t>
            </a:r>
            <a:endParaRPr lang="it-IT" dirty="0"/>
          </a:p>
        </p:txBody>
      </p:sp>
      <p:pic>
        <p:nvPicPr>
          <p:cNvPr id="4" name="Immagine 3" descr="Immagine che contiene linea, testo, design&#10;&#10;Descrizione generata automaticamente">
            <a:extLst>
              <a:ext uri="{FF2B5EF4-FFF2-40B4-BE49-F238E27FC236}">
                <a16:creationId xmlns:a16="http://schemas.microsoft.com/office/drawing/2014/main" id="{EC71A768-3811-C383-DC9A-47F73F38A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363586"/>
            <a:ext cx="5422390" cy="3361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041AF9-00AD-AAC9-61D3-3A2D1084A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1893455"/>
            <a:ext cx="6003583" cy="4964545"/>
          </a:xfrm>
        </p:spPr>
        <p:txBody>
          <a:bodyPr anchor="ctr">
            <a:normAutofit/>
          </a:bodyPr>
          <a:lstStyle/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>
                <a:solidFill>
                  <a:schemeClr val="tx1"/>
                </a:solidFill>
                <a:effectLst/>
              </a:rPr>
              <a:t>Decentralizzazione: </a:t>
            </a:r>
            <a:r>
              <a:rPr lang="it-IT" sz="1600" dirty="0">
                <a:solidFill>
                  <a:schemeClr val="tx1"/>
                </a:solidFill>
                <a:effectLst/>
              </a:rPr>
              <a:t>nessuna autorità centrale che applica le regole.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>
                <a:solidFill>
                  <a:schemeClr val="tx1"/>
                </a:solidFill>
                <a:effectLst/>
              </a:rPr>
              <a:t>Scalabilità: </a:t>
            </a:r>
            <a:r>
              <a:rPr lang="it-IT" sz="1600" dirty="0">
                <a:solidFill>
                  <a:schemeClr val="tx1"/>
                </a:solidFill>
                <a:effectLst/>
              </a:rPr>
              <a:t>è la capacità della blockchain di mantenere elevate prestazioni anche al crescere del numero di transazioni e del numero di utenti.</a:t>
            </a: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 err="1">
                <a:solidFill>
                  <a:schemeClr val="tx1"/>
                </a:solidFill>
                <a:effectLst/>
              </a:rPr>
              <a:t>Permission-less</a:t>
            </a:r>
            <a:r>
              <a:rPr lang="it-IT" sz="1600" b="1" dirty="0">
                <a:solidFill>
                  <a:schemeClr val="tx1"/>
                </a:solidFill>
                <a:effectLst/>
              </a:rPr>
              <a:t>: </a:t>
            </a:r>
            <a:r>
              <a:rPr lang="it-IT" sz="1600" dirty="0">
                <a:solidFill>
                  <a:schemeClr val="tx1"/>
                </a:solidFill>
                <a:effectLst/>
              </a:rPr>
              <a:t>nessuna autorizzazione è necessaria per interagire.</a:t>
            </a:r>
            <a:r>
              <a:rPr lang="it-IT" sz="1600" b="1" dirty="0">
                <a:solidFill>
                  <a:schemeClr val="tx1"/>
                </a:solidFill>
                <a:effectLst/>
              </a:rPr>
              <a:t> </a:t>
            </a:r>
            <a:endParaRPr lang="it-IT" sz="1600" dirty="0">
              <a:solidFill>
                <a:schemeClr val="tx1"/>
              </a:solidFill>
              <a:effectLst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>
                <a:solidFill>
                  <a:schemeClr val="tx1"/>
                </a:solidFill>
                <a:effectLst/>
              </a:rPr>
              <a:t>Trasparenza:</a:t>
            </a:r>
            <a:r>
              <a:rPr lang="it-IT" sz="1600" dirty="0">
                <a:solidFill>
                  <a:schemeClr val="tx1"/>
                </a:solidFill>
                <a:effectLst/>
              </a:rPr>
              <a:t> regole e contenuti sono pubblici e tutti possono verificarli in autonomia. Tutte le transazioni sono visibili a tutti i partecipanti della rete, garantendo un alto livello di trasparenza.</a:t>
            </a: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>
                <a:solidFill>
                  <a:schemeClr val="tx1"/>
                </a:solidFill>
                <a:effectLst/>
              </a:rPr>
              <a:t>Immutabilità:</a:t>
            </a:r>
            <a:r>
              <a:rPr lang="it-IT" sz="1600" dirty="0">
                <a:solidFill>
                  <a:schemeClr val="tx1"/>
                </a:solidFill>
                <a:effectLst/>
              </a:rPr>
              <a:t> una volta registrata, una transazione non può essere più modificata o cancellata assicurando l’inalterabilità dei dati.</a:t>
            </a: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it-IT" sz="1600" b="1" dirty="0">
                <a:solidFill>
                  <a:schemeClr val="tx1"/>
                </a:solidFill>
                <a:effectLst/>
              </a:rPr>
              <a:t>Sicurezza: </a:t>
            </a:r>
            <a:r>
              <a:rPr lang="it-IT" sz="1600" dirty="0">
                <a:solidFill>
                  <a:schemeClr val="tx1"/>
                </a:solidFill>
                <a:effectLst/>
              </a:rPr>
              <a:t>grazie all’uso della crittografia solo i legittimi proprietari posso accedere o trasferire i loro asset.</a:t>
            </a:r>
          </a:p>
          <a:p>
            <a:pPr marL="342900" lvl="0" indent="-342900">
              <a:lnSpc>
                <a:spcPct val="90000"/>
              </a:lnSpc>
              <a:spcAft>
                <a:spcPts val="1050"/>
              </a:spcAft>
              <a:buFont typeface="Wingdings" panose="05000000000000000000" pitchFamily="2" charset="2"/>
              <a:buChar char=""/>
            </a:pPr>
            <a:r>
              <a:rPr lang="it-IT" sz="1600" b="1" dirty="0" err="1">
                <a:solidFill>
                  <a:schemeClr val="tx1"/>
                </a:solidFill>
                <a:effectLst/>
              </a:rPr>
              <a:t>Trustless</a:t>
            </a:r>
            <a:r>
              <a:rPr lang="it-IT" sz="1600" b="1" dirty="0">
                <a:solidFill>
                  <a:schemeClr val="tx1"/>
                </a:solidFill>
                <a:effectLst/>
              </a:rPr>
              <a:t>: </a:t>
            </a:r>
            <a:r>
              <a:rPr lang="it-IT" sz="1600" dirty="0">
                <a:solidFill>
                  <a:schemeClr val="tx1"/>
                </a:solidFill>
                <a:effectLst/>
              </a:rPr>
              <a:t>non è richiesta alcuna fonte di verità centralizzata, la fiducia è insita nel sistema stesso grazie al protocollo crittografico.</a:t>
            </a:r>
          </a:p>
          <a:p>
            <a:pPr>
              <a:lnSpc>
                <a:spcPct val="90000"/>
              </a:lnSpc>
            </a:pP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163335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7337C-5DA3-C102-B220-4479DB40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it-IT" dirty="0"/>
              <a:t>Principali applicazioni nella sanità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3454ECA-A1C1-0C35-F23B-B674F1581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10066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051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DCF09-FBB2-A873-6DA3-4D328246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b="1" dirty="0" err="1">
                <a:effectLst/>
              </a:rPr>
              <a:t>HeartbeatsStorage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EFB1F-B9AC-29DF-42E1-6561B6A5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effectLst/>
              </a:rPr>
              <a:t>Il </a:t>
            </a:r>
            <a:r>
              <a:rPr lang="it-IT" sz="1800" dirty="0">
                <a:solidFill>
                  <a:schemeClr val="tx1"/>
                </a:solidFill>
              </a:rPr>
              <a:t>progetto realizzato </a:t>
            </a:r>
            <a:r>
              <a:rPr lang="it-IT" sz="1800" dirty="0">
                <a:solidFill>
                  <a:schemeClr val="tx1"/>
                </a:solidFill>
                <a:effectLst/>
              </a:rPr>
              <a:t>prevede la creazione di uno smart </a:t>
            </a:r>
            <a:r>
              <a:rPr lang="it-IT" sz="1800" dirty="0" err="1">
                <a:solidFill>
                  <a:schemeClr val="tx1"/>
                </a:solidFill>
                <a:effectLst/>
              </a:rPr>
              <a:t>contract</a:t>
            </a:r>
            <a:r>
              <a:rPr lang="it-IT" sz="1800" dirty="0">
                <a:solidFill>
                  <a:schemeClr val="tx1"/>
                </a:solidFill>
                <a:effectLst/>
              </a:rPr>
              <a:t>, chiamato </a:t>
            </a:r>
            <a:r>
              <a:rPr lang="it-IT" sz="1800" b="1" dirty="0" err="1">
                <a:solidFill>
                  <a:schemeClr val="tx1"/>
                </a:solidFill>
                <a:effectLst/>
              </a:rPr>
              <a:t>HeartbeatsStorage</a:t>
            </a:r>
            <a:r>
              <a:rPr lang="it-IT" sz="1800" dirty="0">
                <a:solidFill>
                  <a:schemeClr val="tx1"/>
                </a:solidFill>
                <a:effectLst/>
              </a:rPr>
              <a:t>, il suo deployment e include una serie di test per garantire la funzionalità e la correttezza del contratto.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effectLst/>
              </a:rPr>
              <a:t>Il contratto è poi collegato con un front-end tramite il quale gli utenti possono interagire e controllare il contratto in maniera diretta e indipendente.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effectLst/>
              </a:rPr>
              <a:t>Interagendo con l'interfaccia, gli utenti possono attivare la misurazione dei propri battiti cardiaci utilizzando un sensore che, tramite API, invierà i dati ad un server express. Dopo l'elaborazione, i dati saranno mostrati all'utente e memorizzati all'interno della blockchain.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effectLst/>
              </a:rPr>
              <a:t>L'utente sarà in grado di leggere i valori del sensore e accettare la transazione per memorizzarli sulla blockchain di </a:t>
            </a:r>
            <a:r>
              <a:rPr lang="it-IT" sz="1800" dirty="0" err="1">
                <a:solidFill>
                  <a:schemeClr val="tx1"/>
                </a:solidFill>
                <a:effectLst/>
              </a:rPr>
              <a:t>Ethereum</a:t>
            </a:r>
            <a:r>
              <a:rPr lang="it-IT" sz="1800" dirty="0">
                <a:solidFill>
                  <a:schemeClr val="tx1"/>
                </a:solidFill>
                <a:effectLst/>
              </a:rPr>
              <a:t>. Inoltre, potrà consultare lo storico dei valori registrati e autorizzare o revocare la lettura dei dati ad altri utenti.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368923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143</TotalTime>
  <Words>1639</Words>
  <Application>Microsoft Office PowerPoint</Application>
  <PresentationFormat>Widescreen</PresentationFormat>
  <Paragraphs>82</Paragraphs>
  <Slides>16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Aptos</vt:lpstr>
      <vt:lpstr>Calibri</vt:lpstr>
      <vt:lpstr>Cambria Math</vt:lpstr>
      <vt:lpstr>Gill Sans MT</vt:lpstr>
      <vt:lpstr>Times New Roman</vt:lpstr>
      <vt:lpstr>Wingdings</vt:lpstr>
      <vt:lpstr>Wingdings 2</vt:lpstr>
      <vt:lpstr>Personalizzata</vt:lpstr>
      <vt:lpstr>RACCOLTA E GESTIONE DI DATI BIOINFORMATICI ATTRAVERSO LA BLOCKCHAIN:  SICUREZZA E CONDIVISIONE DEI DATI SANITARI.</vt:lpstr>
      <vt:lpstr>Obiettivi e Contenuti</vt:lpstr>
      <vt:lpstr>Cos’è la Blockchain?</vt:lpstr>
      <vt:lpstr>Cosa c’è  all’interno dei blocchi?</vt:lpstr>
      <vt:lpstr>TRANSAZIONI</vt:lpstr>
      <vt:lpstr>Sicurezza: Crittografia Asimmetrica e Firma di Schnorr.</vt:lpstr>
      <vt:lpstr>Principali caratteristiche della Blockchain:</vt:lpstr>
      <vt:lpstr>Principali applicazioni nella sanità</vt:lpstr>
      <vt:lpstr>HeartbeatsStorage</vt:lpstr>
      <vt:lpstr>Tecnologie utilizzate</vt:lpstr>
      <vt:lpstr>Il progetto è suddiviso in:</vt:lpstr>
      <vt:lpstr>Nodo IoT</vt:lpstr>
      <vt:lpstr>Back-end</vt:lpstr>
      <vt:lpstr>Front-end</vt:lpstr>
      <vt:lpstr>Possibili estensioni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GAIA NATALJ CONTINO</dc:creator>
  <cp:lastModifiedBy>GAIA NATALJ CONTINO</cp:lastModifiedBy>
  <cp:revision>7</cp:revision>
  <dcterms:created xsi:type="dcterms:W3CDTF">2024-06-26T13:56:50Z</dcterms:created>
  <dcterms:modified xsi:type="dcterms:W3CDTF">2024-06-27T07:40:14Z</dcterms:modified>
</cp:coreProperties>
</file>